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3"/>
  </p:notesMasterIdLst>
  <p:sldIdLst>
    <p:sldId id="256" r:id="rId2"/>
  </p:sldIdLst>
  <p:sldSz cx="25203150" cy="32404050"/>
  <p:notesSz cx="6856413" cy="9083675"/>
  <p:embeddedFontLst>
    <p:embeddedFont>
      <p:font typeface="Calibri" panose="020F0502020204030204" pitchFamily="34" charset="0"/>
      <p:regular r:id="rId4"/>
      <p:bold r:id="rId5"/>
      <p:italic r:id="rId6"/>
      <p:boldItalic r:id="rId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1E1"/>
    <a:srgbClr val="FFD1D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C7893414-2D6D-44F7-A9B4-18CA096F78B6}">
  <a:tblStyle styleId="{C7893414-2D6D-44F7-A9B4-18CA096F78B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21" d="100"/>
          <a:sy n="21" d="100"/>
        </p:scale>
        <p:origin x="1524" y="-13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ableStyles" Target="tableStyles.xml"/><Relationship Id="rId5" Type="http://schemas.openxmlformats.org/officeDocument/2006/relationships/font" Target="fonts/font2.fntdata"/><Relationship Id="rId10" Type="http://schemas.openxmlformats.org/officeDocument/2006/relationships/theme" Target="theme/theme1.xml"/><Relationship Id="rId4" Type="http://schemas.openxmlformats.org/officeDocument/2006/relationships/font" Target="fonts/font1.fntdata"/><Relationship Id="rId9" Type="http://schemas.openxmlformats.org/officeDocument/2006/relationships/viewProps" Target="viewProps.xml"/></Relationships>
</file>

<file path=ppt/diagrams/_rels/data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_rels/drawing3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F3245C0-3E90-40B9-B37B-3C43F08FE8E1}" type="doc">
      <dgm:prSet loTypeId="urn:microsoft.com/office/officeart/2009/3/layout/Pie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B85F57EA-C870-4844-BB9B-553867B9CA18}">
      <dgm:prSet phldrT="[Metin]" custT="1"/>
      <dgm:spPr/>
      <dgm:t>
        <a:bodyPr/>
        <a:lstStyle/>
        <a:p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antenatal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ultrasound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C33756C-D0B2-4D55-9B0A-011A5EA04A1C}" type="parTrans" cxnId="{464CAB09-46A6-44B2-8B4A-E5BD6932D0FF}">
      <dgm:prSet/>
      <dgm:spPr/>
      <dgm:t>
        <a:bodyPr/>
        <a:lstStyle/>
        <a:p>
          <a:endParaRPr lang="tr-TR"/>
        </a:p>
      </dgm:t>
    </dgm:pt>
    <dgm:pt modelId="{2662191F-9CF0-43BA-AB71-D848EAB3172F}" type="sibTrans" cxnId="{464CAB09-46A6-44B2-8B4A-E5BD6932D0FF}">
      <dgm:prSet/>
      <dgm:spPr/>
      <dgm:t>
        <a:bodyPr/>
        <a:lstStyle/>
        <a:p>
          <a:endParaRPr lang="tr-TR"/>
        </a:p>
      </dgm:t>
    </dgm:pt>
    <dgm:pt modelId="{143312B0-02FC-421D-B996-EC8A72690B74}">
      <dgm:prSet phldrT="[Metin]" custT="1"/>
      <dgm:spPr/>
      <dgm:t>
        <a:bodyPr/>
        <a:lstStyle/>
        <a:p>
          <a:r>
            <a:rPr lang="tr-TR" sz="2400" dirty="0" smtClean="0"/>
            <a:t>26 </a:t>
          </a:r>
          <a:r>
            <a:rPr lang="tr-TR" sz="2400" dirty="0" err="1" smtClean="0"/>
            <a:t>out</a:t>
          </a:r>
          <a:r>
            <a:rPr lang="tr-TR" sz="2400" dirty="0" smtClean="0"/>
            <a:t> of 92</a:t>
          </a:r>
          <a:endParaRPr lang="tr-TR" sz="2400" dirty="0"/>
        </a:p>
      </dgm:t>
    </dgm:pt>
    <dgm:pt modelId="{C75736AC-CF4C-4796-A644-6B521BC9DF39}" type="parTrans" cxnId="{3A784683-A572-4CBB-8FFF-D89AFD1CBFDB}">
      <dgm:prSet/>
      <dgm:spPr/>
      <dgm:t>
        <a:bodyPr/>
        <a:lstStyle/>
        <a:p>
          <a:endParaRPr lang="tr-TR"/>
        </a:p>
      </dgm:t>
    </dgm:pt>
    <dgm:pt modelId="{C384A0B2-C46A-45AD-B1D0-300A8D631B2C}" type="sibTrans" cxnId="{3A784683-A572-4CBB-8FFF-D89AFD1CBFDB}">
      <dgm:prSet/>
      <dgm:spPr/>
      <dgm:t>
        <a:bodyPr/>
        <a:lstStyle/>
        <a:p>
          <a:endParaRPr lang="tr-TR"/>
        </a:p>
      </dgm:t>
    </dgm:pt>
    <dgm:pt modelId="{2DB45DF5-F357-4214-B793-BA2EF248E7B2}">
      <dgm:prSet phldrT="[Metin]" custT="1"/>
      <dgm:spPr/>
      <dgm:t>
        <a:bodyPr/>
        <a:lstStyle/>
        <a:p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during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2EF1C8-E412-4B93-BEE5-5392E1548CC1}" type="parTrans" cxnId="{623BD846-7C8C-489E-BFBD-D5F6758F914C}">
      <dgm:prSet/>
      <dgm:spPr/>
      <dgm:t>
        <a:bodyPr/>
        <a:lstStyle/>
        <a:p>
          <a:endParaRPr lang="tr-TR"/>
        </a:p>
      </dgm:t>
    </dgm:pt>
    <dgm:pt modelId="{C5649689-5A1B-4FFC-973B-B507DD43783C}" type="sibTrans" cxnId="{623BD846-7C8C-489E-BFBD-D5F6758F914C}">
      <dgm:prSet/>
      <dgm:spPr/>
      <dgm:t>
        <a:bodyPr/>
        <a:lstStyle/>
        <a:p>
          <a:endParaRPr lang="tr-TR"/>
        </a:p>
      </dgm:t>
    </dgm:pt>
    <dgm:pt modelId="{3ADD81F8-50DF-46EE-AB11-C40323DC622B}">
      <dgm:prSet phldrT="[Metin]" custT="1"/>
      <dgm:spPr/>
      <dgm:t>
        <a:bodyPr/>
        <a:lstStyle/>
        <a:p>
          <a:r>
            <a:rPr lang="tr-TR" sz="2400" dirty="0" smtClean="0"/>
            <a:t>66 </a:t>
          </a:r>
          <a:r>
            <a:rPr lang="tr-TR" sz="2400" dirty="0" err="1" smtClean="0"/>
            <a:t>out</a:t>
          </a:r>
          <a:r>
            <a:rPr lang="tr-TR" sz="2400" dirty="0" smtClean="0"/>
            <a:t> of 92</a:t>
          </a:r>
          <a:endParaRPr lang="tr-TR" sz="2400" dirty="0"/>
        </a:p>
      </dgm:t>
    </dgm:pt>
    <dgm:pt modelId="{616585AF-3226-41D1-A001-36D9C37FA4E1}" type="parTrans" cxnId="{F0F4909A-142D-4D0D-9A5F-8ED8F7DA224D}">
      <dgm:prSet/>
      <dgm:spPr/>
      <dgm:t>
        <a:bodyPr/>
        <a:lstStyle/>
        <a:p>
          <a:endParaRPr lang="tr-TR"/>
        </a:p>
      </dgm:t>
    </dgm:pt>
    <dgm:pt modelId="{6C167F97-F647-4B5D-8DEC-6A4C497D5696}" type="sibTrans" cxnId="{F0F4909A-142D-4D0D-9A5F-8ED8F7DA224D}">
      <dgm:prSet/>
      <dgm:spPr/>
      <dgm:t>
        <a:bodyPr/>
        <a:lstStyle/>
        <a:p>
          <a:endParaRPr lang="tr-TR"/>
        </a:p>
      </dgm:t>
    </dgm:pt>
    <dgm:pt modelId="{588B9043-4F4D-468B-B05B-9381C512CC8E}">
      <dgm:prSet phldrT="[Metin]" custT="1"/>
      <dgm:spPr/>
      <dgm:t>
        <a:bodyPr/>
        <a:lstStyle/>
        <a:p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Non-invasive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placenta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AF8597F-D75C-4402-BBC7-EEF027FEAA0A}" type="parTrans" cxnId="{B64C526D-6105-49EE-9973-D05FBEC2B418}">
      <dgm:prSet/>
      <dgm:spPr/>
      <dgm:t>
        <a:bodyPr/>
        <a:lstStyle/>
        <a:p>
          <a:endParaRPr lang="tr-TR"/>
        </a:p>
      </dgm:t>
    </dgm:pt>
    <dgm:pt modelId="{56AC85C2-C5C8-4824-8711-94E74010B9BF}" type="sibTrans" cxnId="{B64C526D-6105-49EE-9973-D05FBEC2B418}">
      <dgm:prSet/>
      <dgm:spPr/>
      <dgm:t>
        <a:bodyPr/>
        <a:lstStyle/>
        <a:p>
          <a:endParaRPr lang="tr-TR"/>
        </a:p>
      </dgm:t>
    </dgm:pt>
    <dgm:pt modelId="{4B1993B8-DB8B-4E61-8F77-5437D5D1F4A8}">
      <dgm:prSet phldrT="[Metin]" custT="1"/>
      <dgm:spPr/>
      <dgm:t>
        <a:bodyPr/>
        <a:lstStyle/>
        <a:p>
          <a:r>
            <a:rPr lang="tr-TR" sz="2400" dirty="0" smtClean="0"/>
            <a:t>8 </a:t>
          </a:r>
          <a:r>
            <a:rPr lang="tr-TR" sz="2400" dirty="0" err="1" smtClean="0"/>
            <a:t>out</a:t>
          </a:r>
          <a:r>
            <a:rPr lang="tr-TR" sz="2400" dirty="0" smtClean="0"/>
            <a:t> of 92</a:t>
          </a:r>
          <a:endParaRPr lang="tr-TR" sz="2400" dirty="0"/>
        </a:p>
      </dgm:t>
    </dgm:pt>
    <dgm:pt modelId="{C1F2F768-C6E5-41E3-ACA1-23011EBD28A1}" type="sibTrans" cxnId="{49862D61-1E1F-4377-B12B-2F5BFB33A14D}">
      <dgm:prSet/>
      <dgm:spPr/>
      <dgm:t>
        <a:bodyPr/>
        <a:lstStyle/>
        <a:p>
          <a:endParaRPr lang="tr-TR"/>
        </a:p>
      </dgm:t>
    </dgm:pt>
    <dgm:pt modelId="{F33B3AE2-8189-485C-AF32-BDD81C142F46}" type="parTrans" cxnId="{49862D61-1E1F-4377-B12B-2F5BFB33A14D}">
      <dgm:prSet/>
      <dgm:spPr/>
      <dgm:t>
        <a:bodyPr/>
        <a:lstStyle/>
        <a:p>
          <a:endParaRPr lang="tr-TR"/>
        </a:p>
      </dgm:t>
    </dgm:pt>
    <dgm:pt modelId="{78CF5498-298A-48D9-AAD8-3B1FD330066B}" type="pres">
      <dgm:prSet presAssocID="{8F3245C0-3E90-40B9-B37B-3C43F08FE8E1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  <dgm:t>
        <a:bodyPr/>
        <a:lstStyle/>
        <a:p>
          <a:endParaRPr lang="tr-TR"/>
        </a:p>
      </dgm:t>
    </dgm:pt>
    <dgm:pt modelId="{9A04E25F-36C4-43A9-8D23-7C19BE858848}" type="pres">
      <dgm:prSet presAssocID="{4B1993B8-DB8B-4E61-8F77-5437D5D1F4A8}" presName="ParentComposite" presStyleCnt="0"/>
      <dgm:spPr/>
    </dgm:pt>
    <dgm:pt modelId="{E537A8F4-5E8C-4B70-9E23-9979BE0B6F54}" type="pres">
      <dgm:prSet presAssocID="{4B1993B8-DB8B-4E61-8F77-5437D5D1F4A8}" presName="Chord" presStyleLbl="bgShp" presStyleIdx="0" presStyleCnt="3"/>
      <dgm:spPr/>
    </dgm:pt>
    <dgm:pt modelId="{C34B01E2-5C73-4BCB-B697-33776A54B125}" type="pres">
      <dgm:prSet presAssocID="{4B1993B8-DB8B-4E61-8F77-5437D5D1F4A8}" presName="Pie" presStyleLbl="alignNode1" presStyleIdx="0" presStyleCnt="3"/>
      <dgm:spPr/>
    </dgm:pt>
    <dgm:pt modelId="{CC1775F7-0176-4139-A27A-151C8AF08F9D}" type="pres">
      <dgm:prSet presAssocID="{4B1993B8-DB8B-4E61-8F77-5437D5D1F4A8}" presName="Parent" presStyleLbl="revTx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EF9A2D3-DA26-4F04-B200-13D3700E5072}" type="pres">
      <dgm:prSet presAssocID="{2662191F-9CF0-43BA-AB71-D848EAB3172F}" presName="negSibTrans" presStyleCnt="0"/>
      <dgm:spPr/>
    </dgm:pt>
    <dgm:pt modelId="{43FA97F7-5835-4EE6-A4A5-BAEC3B01A89D}" type="pres">
      <dgm:prSet presAssocID="{4B1993B8-DB8B-4E61-8F77-5437D5D1F4A8}" presName="composite" presStyleCnt="0"/>
      <dgm:spPr/>
    </dgm:pt>
    <dgm:pt modelId="{1B59EA8B-9F59-440C-8C05-815CBBFB3467}" type="pres">
      <dgm:prSet presAssocID="{4B1993B8-DB8B-4E61-8F77-5437D5D1F4A8}" presName="Child" presStyleLbl="revTx" presStyleIdx="1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1BA03183-21CB-421E-A9CF-43B75F980959}" type="pres">
      <dgm:prSet presAssocID="{C1F2F768-C6E5-41E3-ACA1-23011EBD28A1}" presName="sibTrans" presStyleCnt="0"/>
      <dgm:spPr/>
    </dgm:pt>
    <dgm:pt modelId="{8FBD3D3E-ED1D-4F6D-BF78-3F4259954C70}" type="pres">
      <dgm:prSet presAssocID="{143312B0-02FC-421D-B996-EC8A72690B74}" presName="ParentComposite" presStyleCnt="0"/>
      <dgm:spPr/>
    </dgm:pt>
    <dgm:pt modelId="{CF39B1FB-8DAA-4861-B7B1-814F0BB00474}" type="pres">
      <dgm:prSet presAssocID="{143312B0-02FC-421D-B996-EC8A72690B74}" presName="Chord" presStyleLbl="bgShp" presStyleIdx="1" presStyleCnt="3"/>
      <dgm:spPr/>
    </dgm:pt>
    <dgm:pt modelId="{1D32B1F3-567E-4444-94AE-AE9BB5400C66}" type="pres">
      <dgm:prSet presAssocID="{143312B0-02FC-421D-B996-EC8A72690B74}" presName="Pie" presStyleLbl="alignNode1" presStyleIdx="1" presStyleCnt="3"/>
      <dgm:spPr/>
    </dgm:pt>
    <dgm:pt modelId="{CFE5D1EC-7C09-42C9-9D84-3FBF9F23C3C6}" type="pres">
      <dgm:prSet presAssocID="{143312B0-02FC-421D-B996-EC8A72690B74}" presName="Parent" presStyleLbl="revTx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8B93E6D-1DEA-4F1F-9345-B950783D4DD9}" type="pres">
      <dgm:prSet presAssocID="{C5649689-5A1B-4FFC-973B-B507DD43783C}" presName="negSibTrans" presStyleCnt="0"/>
      <dgm:spPr/>
    </dgm:pt>
    <dgm:pt modelId="{AA51FDE6-EEA3-4C82-BAF1-096B05FD98B5}" type="pres">
      <dgm:prSet presAssocID="{143312B0-02FC-421D-B996-EC8A72690B74}" presName="composite" presStyleCnt="0"/>
      <dgm:spPr/>
    </dgm:pt>
    <dgm:pt modelId="{0032309D-EA57-42DA-ADE0-874D5A3051A9}" type="pres">
      <dgm:prSet presAssocID="{143312B0-02FC-421D-B996-EC8A72690B74}" presName="Child" presStyleLbl="revTx" presStyleIdx="3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EBA9401A-853F-4BF4-BF6F-BE5AB62BA8D9}" type="pres">
      <dgm:prSet presAssocID="{C384A0B2-C46A-45AD-B1D0-300A8D631B2C}" presName="sibTrans" presStyleCnt="0"/>
      <dgm:spPr/>
    </dgm:pt>
    <dgm:pt modelId="{95634A75-61BB-4B19-A2C3-CE45FD865D1C}" type="pres">
      <dgm:prSet presAssocID="{3ADD81F8-50DF-46EE-AB11-C40323DC622B}" presName="ParentComposite" presStyleCnt="0"/>
      <dgm:spPr/>
    </dgm:pt>
    <dgm:pt modelId="{95F808BE-8FA9-4889-8A16-D238CABA1E18}" type="pres">
      <dgm:prSet presAssocID="{3ADD81F8-50DF-46EE-AB11-C40323DC622B}" presName="Chord" presStyleLbl="bgShp" presStyleIdx="2" presStyleCnt="3"/>
      <dgm:spPr/>
    </dgm:pt>
    <dgm:pt modelId="{7F2400A0-4A01-493D-99BB-92DBF736A902}" type="pres">
      <dgm:prSet presAssocID="{3ADD81F8-50DF-46EE-AB11-C40323DC622B}" presName="Pie" presStyleLbl="alignNode1" presStyleIdx="2" presStyleCnt="3"/>
      <dgm:spPr/>
    </dgm:pt>
    <dgm:pt modelId="{3B9E5E89-05C5-4703-985D-1448ADD29DCB}" type="pres">
      <dgm:prSet presAssocID="{3ADD81F8-50DF-46EE-AB11-C40323DC622B}" presName="Parent" presStyleLbl="revTx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3BF6948C-BE68-4865-A629-AF1B17C02B4C}" type="pres">
      <dgm:prSet presAssocID="{56AC85C2-C5C8-4824-8711-94E74010B9BF}" presName="negSibTrans" presStyleCnt="0"/>
      <dgm:spPr/>
    </dgm:pt>
    <dgm:pt modelId="{5ACC6C96-CA37-4D85-ADC9-D1D2AAA0EEC1}" type="pres">
      <dgm:prSet presAssocID="{3ADD81F8-50DF-46EE-AB11-C40323DC622B}" presName="composite" presStyleCnt="0"/>
      <dgm:spPr/>
    </dgm:pt>
    <dgm:pt modelId="{A298F5EF-7167-4B96-BF05-3A3917B5A6EE}" type="pres">
      <dgm:prSet presAssocID="{3ADD81F8-50DF-46EE-AB11-C40323DC622B}" presName="Child" presStyleLbl="revTx" presStyleIdx="5" presStyleCnt="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49862D61-1E1F-4377-B12B-2F5BFB33A14D}" srcId="{8F3245C0-3E90-40B9-B37B-3C43F08FE8E1}" destId="{4B1993B8-DB8B-4E61-8F77-5437D5D1F4A8}" srcOrd="0" destOrd="0" parTransId="{F33B3AE2-8189-485C-AF32-BDD81C142F46}" sibTransId="{C1F2F768-C6E5-41E3-ACA1-23011EBD28A1}"/>
    <dgm:cxn modelId="{836097ED-0976-4AB3-91F8-EE8ED383EFAC}" type="presOf" srcId="{B85F57EA-C870-4844-BB9B-553867B9CA18}" destId="{1B59EA8B-9F59-440C-8C05-815CBBFB3467}" srcOrd="0" destOrd="0" presId="urn:microsoft.com/office/officeart/2009/3/layout/PieProcess"/>
    <dgm:cxn modelId="{3A784683-A572-4CBB-8FFF-D89AFD1CBFDB}" srcId="{8F3245C0-3E90-40B9-B37B-3C43F08FE8E1}" destId="{143312B0-02FC-421D-B996-EC8A72690B74}" srcOrd="1" destOrd="0" parTransId="{C75736AC-CF4C-4796-A644-6B521BC9DF39}" sibTransId="{C384A0B2-C46A-45AD-B1D0-300A8D631B2C}"/>
    <dgm:cxn modelId="{7ACD4504-79F5-43ED-A2F6-BCE60AF96772}" type="presOf" srcId="{3ADD81F8-50DF-46EE-AB11-C40323DC622B}" destId="{3B9E5E89-05C5-4703-985D-1448ADD29DCB}" srcOrd="0" destOrd="0" presId="urn:microsoft.com/office/officeart/2009/3/layout/PieProcess"/>
    <dgm:cxn modelId="{74B7EC79-B1FB-4736-987E-5AA35A540A59}" type="presOf" srcId="{588B9043-4F4D-468B-B05B-9381C512CC8E}" destId="{A298F5EF-7167-4B96-BF05-3A3917B5A6EE}" srcOrd="0" destOrd="0" presId="urn:microsoft.com/office/officeart/2009/3/layout/PieProcess"/>
    <dgm:cxn modelId="{464CAB09-46A6-44B2-8B4A-E5BD6932D0FF}" srcId="{4B1993B8-DB8B-4E61-8F77-5437D5D1F4A8}" destId="{B85F57EA-C870-4844-BB9B-553867B9CA18}" srcOrd="0" destOrd="0" parTransId="{EC33756C-D0B2-4D55-9B0A-011A5EA04A1C}" sibTransId="{2662191F-9CF0-43BA-AB71-D848EAB3172F}"/>
    <dgm:cxn modelId="{FD02A324-689F-43E0-AF72-44F06A418418}" type="presOf" srcId="{4B1993B8-DB8B-4E61-8F77-5437D5D1F4A8}" destId="{CC1775F7-0176-4139-A27A-151C8AF08F9D}" srcOrd="0" destOrd="0" presId="urn:microsoft.com/office/officeart/2009/3/layout/PieProcess"/>
    <dgm:cxn modelId="{54B65EF0-FE8C-499E-82BE-0EE41DCD11A7}" type="presOf" srcId="{143312B0-02FC-421D-B996-EC8A72690B74}" destId="{CFE5D1EC-7C09-42C9-9D84-3FBF9F23C3C6}" srcOrd="0" destOrd="0" presId="urn:microsoft.com/office/officeart/2009/3/layout/PieProcess"/>
    <dgm:cxn modelId="{932C4F6F-E168-435D-A94C-DEADBCF22D0A}" type="presOf" srcId="{2DB45DF5-F357-4214-B793-BA2EF248E7B2}" destId="{0032309D-EA57-42DA-ADE0-874D5A3051A9}" srcOrd="0" destOrd="0" presId="urn:microsoft.com/office/officeart/2009/3/layout/PieProcess"/>
    <dgm:cxn modelId="{F841620E-DF01-4AAE-89DF-578E8FA6B0A1}" type="presOf" srcId="{8F3245C0-3E90-40B9-B37B-3C43F08FE8E1}" destId="{78CF5498-298A-48D9-AAD8-3B1FD330066B}" srcOrd="0" destOrd="0" presId="urn:microsoft.com/office/officeart/2009/3/layout/PieProcess"/>
    <dgm:cxn modelId="{623BD846-7C8C-489E-BFBD-D5F6758F914C}" srcId="{143312B0-02FC-421D-B996-EC8A72690B74}" destId="{2DB45DF5-F357-4214-B793-BA2EF248E7B2}" srcOrd="0" destOrd="0" parTransId="{3A2EF1C8-E412-4B93-BEE5-5392E1548CC1}" sibTransId="{C5649689-5A1B-4FFC-973B-B507DD43783C}"/>
    <dgm:cxn modelId="{F0F4909A-142D-4D0D-9A5F-8ED8F7DA224D}" srcId="{8F3245C0-3E90-40B9-B37B-3C43F08FE8E1}" destId="{3ADD81F8-50DF-46EE-AB11-C40323DC622B}" srcOrd="2" destOrd="0" parTransId="{616585AF-3226-41D1-A001-36D9C37FA4E1}" sibTransId="{6C167F97-F647-4B5D-8DEC-6A4C497D5696}"/>
    <dgm:cxn modelId="{B64C526D-6105-49EE-9973-D05FBEC2B418}" srcId="{3ADD81F8-50DF-46EE-AB11-C40323DC622B}" destId="{588B9043-4F4D-468B-B05B-9381C512CC8E}" srcOrd="0" destOrd="0" parTransId="{9AF8597F-D75C-4402-BBC7-EEF027FEAA0A}" sibTransId="{56AC85C2-C5C8-4824-8711-94E74010B9BF}"/>
    <dgm:cxn modelId="{A96E3D6E-341F-4A32-9EB5-BC1E65B0EFEC}" type="presParOf" srcId="{78CF5498-298A-48D9-AAD8-3B1FD330066B}" destId="{9A04E25F-36C4-43A9-8D23-7C19BE858848}" srcOrd="0" destOrd="0" presId="urn:microsoft.com/office/officeart/2009/3/layout/PieProcess"/>
    <dgm:cxn modelId="{972208CE-FD51-4F0D-80D4-9AD7065C9C6B}" type="presParOf" srcId="{9A04E25F-36C4-43A9-8D23-7C19BE858848}" destId="{E537A8F4-5E8C-4B70-9E23-9979BE0B6F54}" srcOrd="0" destOrd="0" presId="urn:microsoft.com/office/officeart/2009/3/layout/PieProcess"/>
    <dgm:cxn modelId="{D374B871-56AF-4B90-8A64-8E301DCD6FF9}" type="presParOf" srcId="{9A04E25F-36C4-43A9-8D23-7C19BE858848}" destId="{C34B01E2-5C73-4BCB-B697-33776A54B125}" srcOrd="1" destOrd="0" presId="urn:microsoft.com/office/officeart/2009/3/layout/PieProcess"/>
    <dgm:cxn modelId="{847EF8C1-E5C2-4ED9-B097-CBD293886E6C}" type="presParOf" srcId="{9A04E25F-36C4-43A9-8D23-7C19BE858848}" destId="{CC1775F7-0176-4139-A27A-151C8AF08F9D}" srcOrd="2" destOrd="0" presId="urn:microsoft.com/office/officeart/2009/3/layout/PieProcess"/>
    <dgm:cxn modelId="{2C7805E5-503E-4688-BC80-7E15D6C1381A}" type="presParOf" srcId="{78CF5498-298A-48D9-AAD8-3B1FD330066B}" destId="{4EF9A2D3-DA26-4F04-B200-13D3700E5072}" srcOrd="1" destOrd="0" presId="urn:microsoft.com/office/officeart/2009/3/layout/PieProcess"/>
    <dgm:cxn modelId="{4E256E5B-ED5D-47DB-9C25-D7FE51AE16A6}" type="presParOf" srcId="{78CF5498-298A-48D9-AAD8-3B1FD330066B}" destId="{43FA97F7-5835-4EE6-A4A5-BAEC3B01A89D}" srcOrd="2" destOrd="0" presId="urn:microsoft.com/office/officeart/2009/3/layout/PieProcess"/>
    <dgm:cxn modelId="{2C451CE2-D1F9-4B5B-85D7-D85CDBCE8220}" type="presParOf" srcId="{43FA97F7-5835-4EE6-A4A5-BAEC3B01A89D}" destId="{1B59EA8B-9F59-440C-8C05-815CBBFB3467}" srcOrd="0" destOrd="0" presId="urn:microsoft.com/office/officeart/2009/3/layout/PieProcess"/>
    <dgm:cxn modelId="{E68DD647-2322-46E6-96A0-8079F294C0E4}" type="presParOf" srcId="{78CF5498-298A-48D9-AAD8-3B1FD330066B}" destId="{1BA03183-21CB-421E-A9CF-43B75F980959}" srcOrd="3" destOrd="0" presId="urn:microsoft.com/office/officeart/2009/3/layout/PieProcess"/>
    <dgm:cxn modelId="{BC8ECA0F-39BC-4790-ACB6-E7C604DF7984}" type="presParOf" srcId="{78CF5498-298A-48D9-AAD8-3B1FD330066B}" destId="{8FBD3D3E-ED1D-4F6D-BF78-3F4259954C70}" srcOrd="4" destOrd="0" presId="urn:microsoft.com/office/officeart/2009/3/layout/PieProcess"/>
    <dgm:cxn modelId="{B4503960-3F29-44FE-8DBD-1EBA0C080D9E}" type="presParOf" srcId="{8FBD3D3E-ED1D-4F6D-BF78-3F4259954C70}" destId="{CF39B1FB-8DAA-4861-B7B1-814F0BB00474}" srcOrd="0" destOrd="0" presId="urn:microsoft.com/office/officeart/2009/3/layout/PieProcess"/>
    <dgm:cxn modelId="{281BD53E-6DB0-430C-BD67-C817104D4F36}" type="presParOf" srcId="{8FBD3D3E-ED1D-4F6D-BF78-3F4259954C70}" destId="{1D32B1F3-567E-4444-94AE-AE9BB5400C66}" srcOrd="1" destOrd="0" presId="urn:microsoft.com/office/officeart/2009/3/layout/PieProcess"/>
    <dgm:cxn modelId="{5898E044-C5FC-4425-A8E3-03446A7DBCF0}" type="presParOf" srcId="{8FBD3D3E-ED1D-4F6D-BF78-3F4259954C70}" destId="{CFE5D1EC-7C09-42C9-9D84-3FBF9F23C3C6}" srcOrd="2" destOrd="0" presId="urn:microsoft.com/office/officeart/2009/3/layout/PieProcess"/>
    <dgm:cxn modelId="{06C72EA2-6FA7-4D51-80B2-2CE621B986EA}" type="presParOf" srcId="{78CF5498-298A-48D9-AAD8-3B1FD330066B}" destId="{98B93E6D-1DEA-4F1F-9345-B950783D4DD9}" srcOrd="5" destOrd="0" presId="urn:microsoft.com/office/officeart/2009/3/layout/PieProcess"/>
    <dgm:cxn modelId="{D838C188-625E-4A12-83A5-FC4CA60AFA74}" type="presParOf" srcId="{78CF5498-298A-48D9-AAD8-3B1FD330066B}" destId="{AA51FDE6-EEA3-4C82-BAF1-096B05FD98B5}" srcOrd="6" destOrd="0" presId="urn:microsoft.com/office/officeart/2009/3/layout/PieProcess"/>
    <dgm:cxn modelId="{671999AC-D321-45C5-8B65-058B40D56C2D}" type="presParOf" srcId="{AA51FDE6-EEA3-4C82-BAF1-096B05FD98B5}" destId="{0032309D-EA57-42DA-ADE0-874D5A3051A9}" srcOrd="0" destOrd="0" presId="urn:microsoft.com/office/officeart/2009/3/layout/PieProcess"/>
    <dgm:cxn modelId="{A5B8146F-66D8-4839-8CC4-477C48EEE727}" type="presParOf" srcId="{78CF5498-298A-48D9-AAD8-3B1FD330066B}" destId="{EBA9401A-853F-4BF4-BF6F-BE5AB62BA8D9}" srcOrd="7" destOrd="0" presId="urn:microsoft.com/office/officeart/2009/3/layout/PieProcess"/>
    <dgm:cxn modelId="{29F2D658-6162-4E35-8678-3A82EF81C003}" type="presParOf" srcId="{78CF5498-298A-48D9-AAD8-3B1FD330066B}" destId="{95634A75-61BB-4B19-A2C3-CE45FD865D1C}" srcOrd="8" destOrd="0" presId="urn:microsoft.com/office/officeart/2009/3/layout/PieProcess"/>
    <dgm:cxn modelId="{6D755AC3-CE84-4542-BC40-B88B2A53AA4E}" type="presParOf" srcId="{95634A75-61BB-4B19-A2C3-CE45FD865D1C}" destId="{95F808BE-8FA9-4889-8A16-D238CABA1E18}" srcOrd="0" destOrd="0" presId="urn:microsoft.com/office/officeart/2009/3/layout/PieProcess"/>
    <dgm:cxn modelId="{8CBE9820-EF20-426E-87DB-BFB07ADB0C85}" type="presParOf" srcId="{95634A75-61BB-4B19-A2C3-CE45FD865D1C}" destId="{7F2400A0-4A01-493D-99BB-92DBF736A902}" srcOrd="1" destOrd="0" presId="urn:microsoft.com/office/officeart/2009/3/layout/PieProcess"/>
    <dgm:cxn modelId="{39BC516D-EDD3-4D70-9447-5288D43802EB}" type="presParOf" srcId="{95634A75-61BB-4B19-A2C3-CE45FD865D1C}" destId="{3B9E5E89-05C5-4703-985D-1448ADD29DCB}" srcOrd="2" destOrd="0" presId="urn:microsoft.com/office/officeart/2009/3/layout/PieProcess"/>
    <dgm:cxn modelId="{65DD935E-C871-4C59-A2C7-63F001954A53}" type="presParOf" srcId="{78CF5498-298A-48D9-AAD8-3B1FD330066B}" destId="{3BF6948C-BE68-4865-A629-AF1B17C02B4C}" srcOrd="9" destOrd="0" presId="urn:microsoft.com/office/officeart/2009/3/layout/PieProcess"/>
    <dgm:cxn modelId="{CA4DF195-37AD-498D-AA08-CE3E76ADD8C1}" type="presParOf" srcId="{78CF5498-298A-48D9-AAD8-3B1FD330066B}" destId="{5ACC6C96-CA37-4D85-ADC9-D1D2AAA0EEC1}" srcOrd="10" destOrd="0" presId="urn:microsoft.com/office/officeart/2009/3/layout/PieProcess"/>
    <dgm:cxn modelId="{7C0A1DBA-0EB0-4969-8A54-5CC220AC0AF7}" type="presParOf" srcId="{5ACC6C96-CA37-4D85-ADC9-D1D2AAA0EEC1}" destId="{A298F5EF-7167-4B96-BF05-3A3917B5A6EE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1C500D2-4AE0-41B6-8FE0-9514DD54CC22}" type="doc">
      <dgm:prSet loTypeId="urn:microsoft.com/office/officeart/2005/8/layout/chart3" loCatId="relationship" qsTypeId="urn:microsoft.com/office/officeart/2005/8/quickstyle/simple1" qsCatId="simple" csTypeId="urn:microsoft.com/office/officeart/2005/8/colors/accent1_2" csCatId="accent1" phldr="1"/>
      <dgm:spPr/>
    </dgm:pt>
    <dgm:pt modelId="{EE5CA29C-447C-4E13-99B1-5EF5625B6471}">
      <dgm:prSet phldrT="[Metin]"/>
      <dgm:spPr/>
      <dgm:t>
        <a:bodyPr/>
        <a:lstStyle/>
        <a:p>
          <a:r>
            <a:rPr lang="tr-TR" dirty="0" err="1" smtClean="0"/>
            <a:t>Placenta</a:t>
          </a:r>
          <a:r>
            <a:rPr lang="tr-TR" dirty="0" smtClean="0"/>
            <a:t> </a:t>
          </a:r>
          <a:r>
            <a:rPr lang="tr-TR" dirty="0" err="1" smtClean="0"/>
            <a:t>accreata</a:t>
          </a:r>
          <a:r>
            <a:rPr lang="tr-TR" dirty="0" smtClean="0"/>
            <a:t> %27.7</a:t>
          </a:r>
          <a:endParaRPr lang="tr-TR" dirty="0"/>
        </a:p>
      </dgm:t>
    </dgm:pt>
    <dgm:pt modelId="{95E1C533-4927-454C-957E-8FE44688F82C}" type="parTrans" cxnId="{860AC1E7-12E0-45D7-B038-37120A81BD2A}">
      <dgm:prSet/>
      <dgm:spPr/>
      <dgm:t>
        <a:bodyPr/>
        <a:lstStyle/>
        <a:p>
          <a:endParaRPr lang="tr-TR"/>
        </a:p>
      </dgm:t>
    </dgm:pt>
    <dgm:pt modelId="{5F1438F5-118B-4D08-9D18-1F02AE18F948}" type="sibTrans" cxnId="{860AC1E7-12E0-45D7-B038-37120A81BD2A}">
      <dgm:prSet/>
      <dgm:spPr/>
      <dgm:t>
        <a:bodyPr/>
        <a:lstStyle/>
        <a:p>
          <a:endParaRPr lang="tr-TR"/>
        </a:p>
      </dgm:t>
    </dgm:pt>
    <dgm:pt modelId="{A892C0DB-CCDF-456D-B2F9-26F67C6EE5C6}">
      <dgm:prSet phldrT="[Metin]"/>
      <dgm:spPr/>
      <dgm:t>
        <a:bodyPr/>
        <a:lstStyle/>
        <a:p>
          <a:r>
            <a:rPr lang="tr-TR" dirty="0" err="1" smtClean="0"/>
            <a:t>Placenta</a:t>
          </a:r>
          <a:r>
            <a:rPr lang="tr-TR" dirty="0" smtClean="0"/>
            <a:t> </a:t>
          </a:r>
          <a:r>
            <a:rPr lang="tr-TR" err="1" smtClean="0"/>
            <a:t>percreata</a:t>
          </a:r>
          <a:r>
            <a:rPr lang="tr-TR" smtClean="0"/>
            <a:t> %22.2</a:t>
          </a:r>
          <a:endParaRPr lang="tr-TR" dirty="0"/>
        </a:p>
      </dgm:t>
    </dgm:pt>
    <dgm:pt modelId="{3B5E3A7B-D431-4A53-A0F9-65402DB364AE}" type="parTrans" cxnId="{AC86EA5B-F4C8-4FFF-BC4C-746B7DBE5A21}">
      <dgm:prSet/>
      <dgm:spPr/>
      <dgm:t>
        <a:bodyPr/>
        <a:lstStyle/>
        <a:p>
          <a:endParaRPr lang="tr-TR"/>
        </a:p>
      </dgm:t>
    </dgm:pt>
    <dgm:pt modelId="{63C9851C-CE77-4EF5-AFAA-738BDCF42FFB}" type="sibTrans" cxnId="{AC86EA5B-F4C8-4FFF-BC4C-746B7DBE5A21}">
      <dgm:prSet/>
      <dgm:spPr/>
      <dgm:t>
        <a:bodyPr/>
        <a:lstStyle/>
        <a:p>
          <a:endParaRPr lang="tr-TR"/>
        </a:p>
      </dgm:t>
    </dgm:pt>
    <dgm:pt modelId="{40DEF3F8-7431-499E-9598-90A970D6FA6B}">
      <dgm:prSet phldrT="[Metin]"/>
      <dgm:spPr/>
      <dgm:t>
        <a:bodyPr/>
        <a:lstStyle/>
        <a:p>
          <a:r>
            <a:rPr lang="tr-TR" dirty="0" err="1" smtClean="0"/>
            <a:t>Placenta</a:t>
          </a:r>
          <a:r>
            <a:rPr lang="tr-TR" dirty="0" smtClean="0"/>
            <a:t> </a:t>
          </a:r>
          <a:r>
            <a:rPr lang="tr-TR" dirty="0" err="1" smtClean="0"/>
            <a:t>increata</a:t>
          </a:r>
          <a:r>
            <a:rPr lang="tr-TR" dirty="0" smtClean="0"/>
            <a:t> %50</a:t>
          </a:r>
          <a:endParaRPr lang="tr-TR" dirty="0"/>
        </a:p>
      </dgm:t>
    </dgm:pt>
    <dgm:pt modelId="{E1E9C131-EDBB-453D-A913-31E77AE8216F}" type="parTrans" cxnId="{22DD3065-8824-4DC5-9036-14003382DF8F}">
      <dgm:prSet/>
      <dgm:spPr/>
      <dgm:t>
        <a:bodyPr/>
        <a:lstStyle/>
        <a:p>
          <a:endParaRPr lang="tr-TR"/>
        </a:p>
      </dgm:t>
    </dgm:pt>
    <dgm:pt modelId="{93B97D3F-894C-4064-B680-F005DD3478AA}" type="sibTrans" cxnId="{22DD3065-8824-4DC5-9036-14003382DF8F}">
      <dgm:prSet/>
      <dgm:spPr/>
      <dgm:t>
        <a:bodyPr/>
        <a:lstStyle/>
        <a:p>
          <a:endParaRPr lang="tr-TR"/>
        </a:p>
      </dgm:t>
    </dgm:pt>
    <dgm:pt modelId="{CA8E7CFD-6070-40F7-B28A-1F921259C771}" type="pres">
      <dgm:prSet presAssocID="{21C500D2-4AE0-41B6-8FE0-9514DD54CC22}" presName="compositeShape" presStyleCnt="0">
        <dgm:presLayoutVars>
          <dgm:chMax val="7"/>
          <dgm:dir/>
          <dgm:resizeHandles val="exact"/>
        </dgm:presLayoutVars>
      </dgm:prSet>
      <dgm:spPr/>
    </dgm:pt>
    <dgm:pt modelId="{3273716C-0344-4321-A658-DBBF0994A92C}" type="pres">
      <dgm:prSet presAssocID="{21C500D2-4AE0-41B6-8FE0-9514DD54CC22}" presName="wedge1" presStyleLbl="node1" presStyleIdx="0" presStyleCnt="3" custLinFactNeighborX="-742" custLinFactNeighborY="-171"/>
      <dgm:spPr/>
      <dgm:t>
        <a:bodyPr/>
        <a:lstStyle/>
        <a:p>
          <a:endParaRPr lang="tr-TR"/>
        </a:p>
      </dgm:t>
    </dgm:pt>
    <dgm:pt modelId="{E28BF304-BBDB-4166-878F-1CCA437733FF}" type="pres">
      <dgm:prSet presAssocID="{21C500D2-4AE0-41B6-8FE0-9514DD54CC22}" presName="wedge1Tx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AF09B55E-26EE-4E02-8FD1-E4B66BFA6B6D}" type="pres">
      <dgm:prSet presAssocID="{21C500D2-4AE0-41B6-8FE0-9514DD54CC22}" presName="wedge2" presStyleLbl="node1" presStyleIdx="1" presStyleCnt="3"/>
      <dgm:spPr/>
      <dgm:t>
        <a:bodyPr/>
        <a:lstStyle/>
        <a:p>
          <a:endParaRPr lang="tr-TR"/>
        </a:p>
      </dgm:t>
    </dgm:pt>
    <dgm:pt modelId="{FC504CA8-EE16-4DC1-AD4D-04563CCB66FD}" type="pres">
      <dgm:prSet presAssocID="{21C500D2-4AE0-41B6-8FE0-9514DD54CC22}" presName="wedge2Tx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96FA2FBA-416E-4843-9592-80B8545BD481}" type="pres">
      <dgm:prSet presAssocID="{21C500D2-4AE0-41B6-8FE0-9514DD54CC22}" presName="wedge3" presStyleLbl="node1" presStyleIdx="2" presStyleCnt="3"/>
      <dgm:spPr/>
      <dgm:t>
        <a:bodyPr/>
        <a:lstStyle/>
        <a:p>
          <a:endParaRPr lang="tr-TR"/>
        </a:p>
      </dgm:t>
    </dgm:pt>
    <dgm:pt modelId="{DC897C70-7F10-4C65-8558-594A8F1D8B97}" type="pres">
      <dgm:prSet presAssocID="{21C500D2-4AE0-41B6-8FE0-9514DD54CC22}" presName="wedge3Tx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8C701D56-1B4F-4620-AF02-B3FC9FD67424}" type="presOf" srcId="{21C500D2-4AE0-41B6-8FE0-9514DD54CC22}" destId="{CA8E7CFD-6070-40F7-B28A-1F921259C771}" srcOrd="0" destOrd="0" presId="urn:microsoft.com/office/officeart/2005/8/layout/chart3"/>
    <dgm:cxn modelId="{6FD50797-4745-40F0-B1E9-34954F23920C}" type="presOf" srcId="{40DEF3F8-7431-499E-9598-90A970D6FA6B}" destId="{96FA2FBA-416E-4843-9592-80B8545BD481}" srcOrd="0" destOrd="0" presId="urn:microsoft.com/office/officeart/2005/8/layout/chart3"/>
    <dgm:cxn modelId="{22DD3065-8824-4DC5-9036-14003382DF8F}" srcId="{21C500D2-4AE0-41B6-8FE0-9514DD54CC22}" destId="{40DEF3F8-7431-499E-9598-90A970D6FA6B}" srcOrd="2" destOrd="0" parTransId="{E1E9C131-EDBB-453D-A913-31E77AE8216F}" sibTransId="{93B97D3F-894C-4064-B680-F005DD3478AA}"/>
    <dgm:cxn modelId="{B9A9A7CB-3688-41F9-9536-7CA4A898FE9D}" type="presOf" srcId="{EE5CA29C-447C-4E13-99B1-5EF5625B6471}" destId="{E28BF304-BBDB-4166-878F-1CCA437733FF}" srcOrd="1" destOrd="0" presId="urn:microsoft.com/office/officeart/2005/8/layout/chart3"/>
    <dgm:cxn modelId="{7E420CE3-89D2-4455-927B-C525D695385B}" type="presOf" srcId="{A892C0DB-CCDF-456D-B2F9-26F67C6EE5C6}" destId="{FC504CA8-EE16-4DC1-AD4D-04563CCB66FD}" srcOrd="1" destOrd="0" presId="urn:microsoft.com/office/officeart/2005/8/layout/chart3"/>
    <dgm:cxn modelId="{41FD8632-267A-4DA3-89DD-F68A25998C95}" type="presOf" srcId="{40DEF3F8-7431-499E-9598-90A970D6FA6B}" destId="{DC897C70-7F10-4C65-8558-594A8F1D8B97}" srcOrd="1" destOrd="0" presId="urn:microsoft.com/office/officeart/2005/8/layout/chart3"/>
    <dgm:cxn modelId="{55AF6F41-202F-420A-9860-04ADAC3954EF}" type="presOf" srcId="{A892C0DB-CCDF-456D-B2F9-26F67C6EE5C6}" destId="{AF09B55E-26EE-4E02-8FD1-E4B66BFA6B6D}" srcOrd="0" destOrd="0" presId="urn:microsoft.com/office/officeart/2005/8/layout/chart3"/>
    <dgm:cxn modelId="{860AC1E7-12E0-45D7-B038-37120A81BD2A}" srcId="{21C500D2-4AE0-41B6-8FE0-9514DD54CC22}" destId="{EE5CA29C-447C-4E13-99B1-5EF5625B6471}" srcOrd="0" destOrd="0" parTransId="{95E1C533-4927-454C-957E-8FE44688F82C}" sibTransId="{5F1438F5-118B-4D08-9D18-1F02AE18F948}"/>
    <dgm:cxn modelId="{AC86EA5B-F4C8-4FFF-BC4C-746B7DBE5A21}" srcId="{21C500D2-4AE0-41B6-8FE0-9514DD54CC22}" destId="{A892C0DB-CCDF-456D-B2F9-26F67C6EE5C6}" srcOrd="1" destOrd="0" parTransId="{3B5E3A7B-D431-4A53-A0F9-65402DB364AE}" sibTransId="{63C9851C-CE77-4EF5-AFAA-738BDCF42FFB}"/>
    <dgm:cxn modelId="{24E8D862-7B59-436F-827B-0B3C36B59CF8}" type="presOf" srcId="{EE5CA29C-447C-4E13-99B1-5EF5625B6471}" destId="{3273716C-0344-4321-A658-DBBF0994A92C}" srcOrd="0" destOrd="0" presId="urn:microsoft.com/office/officeart/2005/8/layout/chart3"/>
    <dgm:cxn modelId="{466DFA53-A48D-42E3-BAD5-7E4BDD52544F}" type="presParOf" srcId="{CA8E7CFD-6070-40F7-B28A-1F921259C771}" destId="{3273716C-0344-4321-A658-DBBF0994A92C}" srcOrd="0" destOrd="0" presId="urn:microsoft.com/office/officeart/2005/8/layout/chart3"/>
    <dgm:cxn modelId="{78E87C8A-47EB-4479-99F0-DD114A1E8AD9}" type="presParOf" srcId="{CA8E7CFD-6070-40F7-B28A-1F921259C771}" destId="{E28BF304-BBDB-4166-878F-1CCA437733FF}" srcOrd="1" destOrd="0" presId="urn:microsoft.com/office/officeart/2005/8/layout/chart3"/>
    <dgm:cxn modelId="{04AE81DA-63E6-468A-BF2F-00628275AC7B}" type="presParOf" srcId="{CA8E7CFD-6070-40F7-B28A-1F921259C771}" destId="{AF09B55E-26EE-4E02-8FD1-E4B66BFA6B6D}" srcOrd="2" destOrd="0" presId="urn:microsoft.com/office/officeart/2005/8/layout/chart3"/>
    <dgm:cxn modelId="{B6B62B06-9644-496F-85B2-6B4B3546080E}" type="presParOf" srcId="{CA8E7CFD-6070-40F7-B28A-1F921259C771}" destId="{FC504CA8-EE16-4DC1-AD4D-04563CCB66FD}" srcOrd="3" destOrd="0" presId="urn:microsoft.com/office/officeart/2005/8/layout/chart3"/>
    <dgm:cxn modelId="{484C0416-1D3E-4988-9957-91FC9F26993D}" type="presParOf" srcId="{CA8E7CFD-6070-40F7-B28A-1F921259C771}" destId="{96FA2FBA-416E-4843-9592-80B8545BD481}" srcOrd="4" destOrd="0" presId="urn:microsoft.com/office/officeart/2005/8/layout/chart3"/>
    <dgm:cxn modelId="{10213A64-670E-4E2E-90F4-E56E8F66EABD}" type="presParOf" srcId="{CA8E7CFD-6070-40F7-B28A-1F921259C771}" destId="{DC897C70-7F10-4C65-8558-594A8F1D8B97}" srcOrd="5" destOrd="0" presId="urn:microsoft.com/office/officeart/2005/8/layout/chart3"/>
  </dgm:cxnLst>
  <dgm:bg/>
  <dgm:whole/>
  <dgm:extLst>
    <a:ext uri="http://schemas.microsoft.com/office/drawing/2008/diagram">
      <dsp:dataModelExt xmlns:dsp="http://schemas.microsoft.com/office/drawing/2008/diagram" relId="rId1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5DE93D5-8D5B-403A-BF19-C3B12436BD2E}" type="doc">
      <dgm:prSet loTypeId="urn:microsoft.com/office/officeart/2005/8/layout/radial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tr-TR"/>
        </a:p>
      </dgm:t>
    </dgm:pt>
    <dgm:pt modelId="{AF9BF836-6DFE-4317-8BF5-907802C54846}">
      <dgm:prSet phldrT="[Metin]" custT="1"/>
      <dgm:spPr/>
      <dgm:t>
        <a:bodyPr/>
        <a:lstStyle/>
        <a:p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during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endParaRPr lang="tr-T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92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A4AC782-4AEE-4558-909B-F238282D5379}" type="parTrans" cxnId="{1255DE1F-EECB-4C5E-98D2-C2D13CC88806}">
      <dgm:prSet/>
      <dgm:spPr/>
      <dgm:t>
        <a:bodyPr/>
        <a:lstStyle/>
        <a:p>
          <a:endParaRPr lang="tr-TR"/>
        </a:p>
      </dgm:t>
    </dgm:pt>
    <dgm:pt modelId="{06314EDA-9948-4309-B1EF-CE5BD2AFDF79}" type="sibTrans" cxnId="{1255DE1F-EECB-4C5E-98D2-C2D13CC88806}">
      <dgm:prSet/>
      <dgm:spPr/>
      <dgm:t>
        <a:bodyPr/>
        <a:lstStyle/>
        <a:p>
          <a:endParaRPr lang="tr-TR"/>
        </a:p>
      </dgm:t>
    </dgm:pt>
    <dgm:pt modelId="{04024A1D-F978-437E-B129-2D2349520574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hysterectomy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4D1BBD-4FF8-4681-8B15-2740A9CC88CE}" type="parTrans" cxnId="{72AEED14-C37F-43B6-8191-5AA7C6322F93}">
      <dgm:prSet/>
      <dgm:spPr/>
      <dgm:t>
        <a:bodyPr/>
        <a:lstStyle/>
        <a:p>
          <a:endParaRPr lang="tr-TR"/>
        </a:p>
      </dgm:t>
    </dgm:pt>
    <dgm:pt modelId="{3CF0A8CC-E1DC-4A59-9E8E-C3EA513D2307}" type="sibTrans" cxnId="{72AEED14-C37F-43B6-8191-5AA7C6322F93}">
      <dgm:prSet/>
      <dgm:spPr/>
      <dgm:t>
        <a:bodyPr/>
        <a:lstStyle/>
        <a:p>
          <a:endParaRPr lang="tr-TR"/>
        </a:p>
      </dgm:t>
    </dgm:pt>
    <dgm:pt modelId="{A90C0248-BBBB-4125-8435-E9AC2A579494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Rest of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them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had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bleeding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preventer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methods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ual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hal,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baloon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tamponade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FB0931E-8DAB-48BB-B221-1EB3CE1B808B}" type="parTrans" cxnId="{35E86CFD-C8FD-4646-A0B4-530F02B36EEE}">
      <dgm:prSet/>
      <dgm:spPr/>
      <dgm:t>
        <a:bodyPr/>
        <a:lstStyle/>
        <a:p>
          <a:endParaRPr lang="tr-TR"/>
        </a:p>
      </dgm:t>
    </dgm:pt>
    <dgm:pt modelId="{CB94AA0A-CCE9-46D6-8283-B323A8E4DCE8}" type="sibTrans" cxnId="{35E86CFD-C8FD-4646-A0B4-530F02B36EEE}">
      <dgm:prSet/>
      <dgm:spPr/>
      <dgm:t>
        <a:bodyPr/>
        <a:lstStyle/>
        <a:p>
          <a:endParaRPr lang="tr-TR"/>
        </a:p>
      </dgm:t>
    </dgm:pt>
    <dgm:pt modelId="{1CDC4F54-BB0F-433B-93A5-FAF2D01D5B11}">
      <dgm:prSet phldrT="[Metin]" custT="1"/>
      <dgm:spPr/>
      <dgm:t>
        <a:bodyPr/>
        <a:lstStyle/>
        <a:p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endParaRPr lang="tr-T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92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DA53684-EC65-449D-ACCB-36CF1B8493D2}" type="parTrans" cxnId="{5DF1E3FE-AF8A-43A6-9757-BD12892A644E}">
      <dgm:prSet/>
      <dgm:spPr/>
      <dgm:t>
        <a:bodyPr/>
        <a:lstStyle/>
        <a:p>
          <a:endParaRPr lang="tr-TR"/>
        </a:p>
      </dgm:t>
    </dgm:pt>
    <dgm:pt modelId="{9ECBE4AD-BD85-49D3-AFEC-45D4CA79C0FC}" type="sibTrans" cxnId="{5DF1E3FE-AF8A-43A6-9757-BD12892A644E}">
      <dgm:prSet/>
      <dgm:spPr/>
      <dgm:t>
        <a:bodyPr/>
        <a:lstStyle/>
        <a:p>
          <a:endParaRPr lang="tr-TR"/>
        </a:p>
      </dgm:t>
    </dgm:pt>
    <dgm:pt modelId="{C1CC8AA3-314F-4397-B417-6D6960FC94AF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hysterectomy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C817184-A89C-445C-9B66-98A65E0DA760}" type="parTrans" cxnId="{FED480FA-49E4-45C0-A9CB-46E692155278}">
      <dgm:prSet/>
      <dgm:spPr/>
      <dgm:t>
        <a:bodyPr/>
        <a:lstStyle/>
        <a:p>
          <a:endParaRPr lang="tr-TR"/>
        </a:p>
      </dgm:t>
    </dgm:pt>
    <dgm:pt modelId="{DC5657F3-06DD-4CBA-9811-0A95FEED194A}" type="sibTrans" cxnId="{FED480FA-49E4-45C0-A9CB-46E692155278}">
      <dgm:prSet/>
      <dgm:spPr/>
      <dgm:t>
        <a:bodyPr/>
        <a:lstStyle/>
        <a:p>
          <a:endParaRPr lang="tr-TR"/>
        </a:p>
      </dgm:t>
    </dgm:pt>
    <dgm:pt modelId="{E5A9B887-3740-49D8-9294-FA7B0FC48162}">
      <dgm:prSet phldrT="[Metin]" custT="1"/>
      <dgm:spPr/>
      <dgm:t>
        <a:bodyPr/>
        <a:lstStyle/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Rest of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them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had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bleeding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preventer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methods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ual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hal,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baloon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tamponade</a:t>
          </a:r>
          <a:r>
            <a: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BC43013-E1B0-44D4-B677-C5AEE1286675}" type="parTrans" cxnId="{C12E6457-9BD4-431C-8593-7FA3C50B233B}">
      <dgm:prSet/>
      <dgm:spPr/>
      <dgm:t>
        <a:bodyPr/>
        <a:lstStyle/>
        <a:p>
          <a:endParaRPr lang="tr-TR"/>
        </a:p>
      </dgm:t>
    </dgm:pt>
    <dgm:pt modelId="{0A62F3A6-5B77-4942-B51D-F277C9CE7D8A}" type="sibTrans" cxnId="{C12E6457-9BD4-431C-8593-7FA3C50B233B}">
      <dgm:prSet/>
      <dgm:spPr/>
      <dgm:t>
        <a:bodyPr/>
        <a:lstStyle/>
        <a:p>
          <a:endParaRPr lang="tr-TR"/>
        </a:p>
      </dgm:t>
    </dgm:pt>
    <dgm:pt modelId="{8795B05C-616A-405B-9CE7-70AC671907A6}">
      <dgm:prSet phldrT="[Metin]" custT="1"/>
      <dgm:spPr/>
      <dgm:t>
        <a:bodyPr/>
        <a:lstStyle/>
        <a:p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Non-invasive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placenta</a:t>
          </a:r>
          <a:endParaRPr lang="tr-TR" sz="20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 </a:t>
          </a:r>
          <a:r>
            <a:rPr lang="tr-TR" sz="20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</a:t>
          </a:r>
          <a:r>
            <a:rPr lang="tr-TR" sz="20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92</a:t>
          </a:r>
          <a:endParaRPr lang="tr-TR" sz="20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3068295-6732-4E41-B3B9-C2B9C4F40ED9}" type="sibTrans" cxnId="{43506AE5-3B53-4F83-931B-FA82773FD2C6}">
      <dgm:prSet/>
      <dgm:spPr/>
      <dgm:t>
        <a:bodyPr/>
        <a:lstStyle/>
        <a:p>
          <a:endParaRPr lang="tr-TR"/>
        </a:p>
      </dgm:t>
    </dgm:pt>
    <dgm:pt modelId="{2683EDDF-17EA-4A55-9746-27352B971CED}" type="parTrans" cxnId="{43506AE5-3B53-4F83-931B-FA82773FD2C6}">
      <dgm:prSet/>
      <dgm:spPr/>
      <dgm:t>
        <a:bodyPr/>
        <a:lstStyle/>
        <a:p>
          <a:endParaRPr lang="tr-TR"/>
        </a:p>
      </dgm:t>
    </dgm:pt>
    <dgm:pt modelId="{E3179224-3C25-4C65-AC0C-2F2FEAA5CCCF}" type="pres">
      <dgm:prSet presAssocID="{B5DE93D5-8D5B-403A-BF19-C3B12436BD2E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tr-TR"/>
        </a:p>
      </dgm:t>
    </dgm:pt>
    <dgm:pt modelId="{212070B7-A8FF-4716-AE54-B5225CE082E4}" type="pres">
      <dgm:prSet presAssocID="{B5DE93D5-8D5B-403A-BF19-C3B12436BD2E}" presName="cycle" presStyleCnt="0"/>
      <dgm:spPr/>
    </dgm:pt>
    <dgm:pt modelId="{3612C31A-B593-414D-BDEA-1EA154C61F89}" type="pres">
      <dgm:prSet presAssocID="{B5DE93D5-8D5B-403A-BF19-C3B12436BD2E}" presName="centerShape" presStyleCnt="0"/>
      <dgm:spPr/>
    </dgm:pt>
    <dgm:pt modelId="{FD13FD89-B6A0-4CA7-8B7C-967C15C8B5CF}" type="pres">
      <dgm:prSet presAssocID="{B5DE93D5-8D5B-403A-BF19-C3B12436BD2E}" presName="connSite" presStyleLbl="node1" presStyleIdx="0" presStyleCnt="4"/>
      <dgm:spPr/>
    </dgm:pt>
    <dgm:pt modelId="{8183AAA6-BBF1-433D-BED5-08A067EEDB8E}" type="pres">
      <dgm:prSet presAssocID="{B5DE93D5-8D5B-403A-BF19-C3B12436BD2E}" presName="visible" presStyleLbl="node1" presStyleIdx="0" presStyleCnt="4" custLinFactNeighborX="-1888" custLinFactNeighborY="-81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  <dgm:pt modelId="{439F61B2-B6A3-423F-AA84-8BE145B144DD}" type="pres">
      <dgm:prSet presAssocID="{8A4AC782-4AEE-4558-909B-F238282D5379}" presName="Name25" presStyleLbl="parChTrans1D1" presStyleIdx="0" presStyleCnt="3"/>
      <dgm:spPr/>
      <dgm:t>
        <a:bodyPr/>
        <a:lstStyle/>
        <a:p>
          <a:endParaRPr lang="tr-TR"/>
        </a:p>
      </dgm:t>
    </dgm:pt>
    <dgm:pt modelId="{DF4909FA-2E59-467B-AC1C-D523E096AA89}" type="pres">
      <dgm:prSet presAssocID="{AF9BF836-6DFE-4317-8BF5-907802C54846}" presName="node" presStyleCnt="0"/>
      <dgm:spPr/>
    </dgm:pt>
    <dgm:pt modelId="{A6533CE5-7124-4043-948B-F28A6652677F}" type="pres">
      <dgm:prSet presAssocID="{AF9BF836-6DFE-4317-8BF5-907802C54846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F92EC073-3927-483E-A5D5-E8EA2F7C2408}" type="pres">
      <dgm:prSet presAssocID="{AF9BF836-6DFE-4317-8BF5-907802C54846}" presName="childNode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0D47C50F-8D8D-4ABF-802B-67783C372DA5}" type="pres">
      <dgm:prSet presAssocID="{EDA53684-EC65-449D-ACCB-36CF1B8493D2}" presName="Name25" presStyleLbl="parChTrans1D1" presStyleIdx="1" presStyleCnt="3"/>
      <dgm:spPr/>
      <dgm:t>
        <a:bodyPr/>
        <a:lstStyle/>
        <a:p>
          <a:endParaRPr lang="tr-TR"/>
        </a:p>
      </dgm:t>
    </dgm:pt>
    <dgm:pt modelId="{0B8E005A-B84A-441F-88BA-834E7CD08ECF}" type="pres">
      <dgm:prSet presAssocID="{1CDC4F54-BB0F-433B-93A5-FAF2D01D5B11}" presName="node" presStyleCnt="0"/>
      <dgm:spPr/>
    </dgm:pt>
    <dgm:pt modelId="{A9D848F4-FC48-411B-8E38-8007C1F9B4CF}" type="pres">
      <dgm:prSet presAssocID="{1CDC4F54-BB0F-433B-93A5-FAF2D01D5B11}" presName="parentNode" presStyleLbl="node1" presStyleIdx="2" presStyleCnt="4" custLinFactNeighborX="556" custLinFactNeighborY="1058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8275A474-16B0-422A-B2E3-4CC492769943}" type="pres">
      <dgm:prSet presAssocID="{1CDC4F54-BB0F-433B-93A5-FAF2D01D5B11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6CB4F27D-7664-4B77-A238-6E71A78A4121}" type="pres">
      <dgm:prSet presAssocID="{2683EDDF-17EA-4A55-9746-27352B971CED}" presName="Name25" presStyleLbl="parChTrans1D1" presStyleIdx="2" presStyleCnt="3"/>
      <dgm:spPr/>
      <dgm:t>
        <a:bodyPr/>
        <a:lstStyle/>
        <a:p>
          <a:endParaRPr lang="tr-TR"/>
        </a:p>
      </dgm:t>
    </dgm:pt>
    <dgm:pt modelId="{6C628E7B-66CF-4FE3-9B87-339A714592D9}" type="pres">
      <dgm:prSet presAssocID="{8795B05C-616A-405B-9CE7-70AC671907A6}" presName="node" presStyleCnt="0"/>
      <dgm:spPr/>
    </dgm:pt>
    <dgm:pt modelId="{1A973DBB-BC0C-428E-80F4-2CFFBD0A30AF}" type="pres">
      <dgm:prSet presAssocID="{8795B05C-616A-405B-9CE7-70AC671907A6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tr-TR"/>
        </a:p>
      </dgm:t>
    </dgm:pt>
    <dgm:pt modelId="{425F4F2F-3107-4F74-BFE1-3E172797A429}" type="pres">
      <dgm:prSet presAssocID="{8795B05C-616A-405B-9CE7-70AC671907A6}" presName="childNode" presStyleLbl="revTx" presStyleIdx="1" presStyleCnt="2">
        <dgm:presLayoutVars>
          <dgm:bulletEnabled val="1"/>
        </dgm:presLayoutVars>
      </dgm:prSet>
      <dgm:spPr/>
      <dgm:t>
        <a:bodyPr/>
        <a:lstStyle/>
        <a:p>
          <a:endParaRPr lang="tr-TR"/>
        </a:p>
      </dgm:t>
    </dgm:pt>
  </dgm:ptLst>
  <dgm:cxnLst>
    <dgm:cxn modelId="{5409AC4E-C8E8-4D06-BFD0-575D03F2E19E}" type="presOf" srcId="{AF9BF836-6DFE-4317-8BF5-907802C54846}" destId="{A6533CE5-7124-4043-948B-F28A6652677F}" srcOrd="0" destOrd="0" presId="urn:microsoft.com/office/officeart/2005/8/layout/radial2"/>
    <dgm:cxn modelId="{13948027-075F-487E-8967-CFB2EF2ED655}" type="presOf" srcId="{8795B05C-616A-405B-9CE7-70AC671907A6}" destId="{1A973DBB-BC0C-428E-80F4-2CFFBD0A30AF}" srcOrd="0" destOrd="0" presId="urn:microsoft.com/office/officeart/2005/8/layout/radial2"/>
    <dgm:cxn modelId="{19956B55-41C9-4E2C-8EA5-CC3B2CEBC1F7}" type="presOf" srcId="{8A4AC782-4AEE-4558-909B-F238282D5379}" destId="{439F61B2-B6A3-423F-AA84-8BE145B144DD}" srcOrd="0" destOrd="0" presId="urn:microsoft.com/office/officeart/2005/8/layout/radial2"/>
    <dgm:cxn modelId="{06BE7F19-EB2F-4717-950B-7D9E0B3DCE57}" type="presOf" srcId="{E5A9B887-3740-49D8-9294-FA7B0FC48162}" destId="{8275A474-16B0-422A-B2E3-4CC492769943}" srcOrd="0" destOrd="1" presId="urn:microsoft.com/office/officeart/2005/8/layout/radial2"/>
    <dgm:cxn modelId="{55A11255-C27D-4BCE-A8FF-C21A56BAE4F5}" type="presOf" srcId="{04024A1D-F978-437E-B129-2D2349520574}" destId="{F92EC073-3927-483E-A5D5-E8EA2F7C2408}" srcOrd="0" destOrd="0" presId="urn:microsoft.com/office/officeart/2005/8/layout/radial2"/>
    <dgm:cxn modelId="{FED480FA-49E4-45C0-A9CB-46E692155278}" srcId="{1CDC4F54-BB0F-433B-93A5-FAF2D01D5B11}" destId="{C1CC8AA3-314F-4397-B417-6D6960FC94AF}" srcOrd="0" destOrd="0" parTransId="{6C817184-A89C-445C-9B66-98A65E0DA760}" sibTransId="{DC5657F3-06DD-4CBA-9811-0A95FEED194A}"/>
    <dgm:cxn modelId="{D971565F-D997-4D65-98CD-AB1F19BA856C}" type="presOf" srcId="{EDA53684-EC65-449D-ACCB-36CF1B8493D2}" destId="{0D47C50F-8D8D-4ABF-802B-67783C372DA5}" srcOrd="0" destOrd="0" presId="urn:microsoft.com/office/officeart/2005/8/layout/radial2"/>
    <dgm:cxn modelId="{B9BCE803-0AD1-467D-95C1-927D024BE2B5}" type="presOf" srcId="{C1CC8AA3-314F-4397-B417-6D6960FC94AF}" destId="{8275A474-16B0-422A-B2E3-4CC492769943}" srcOrd="0" destOrd="0" presId="urn:microsoft.com/office/officeart/2005/8/layout/radial2"/>
    <dgm:cxn modelId="{43506AE5-3B53-4F83-931B-FA82773FD2C6}" srcId="{B5DE93D5-8D5B-403A-BF19-C3B12436BD2E}" destId="{8795B05C-616A-405B-9CE7-70AC671907A6}" srcOrd="2" destOrd="0" parTransId="{2683EDDF-17EA-4A55-9746-27352B971CED}" sibTransId="{93068295-6732-4E41-B3B9-C2B9C4F40ED9}"/>
    <dgm:cxn modelId="{72AEED14-C37F-43B6-8191-5AA7C6322F93}" srcId="{AF9BF836-6DFE-4317-8BF5-907802C54846}" destId="{04024A1D-F978-437E-B129-2D2349520574}" srcOrd="0" destOrd="0" parTransId="{7F4D1BBD-4FF8-4681-8B15-2740A9CC88CE}" sibTransId="{3CF0A8CC-E1DC-4A59-9E8E-C3EA513D2307}"/>
    <dgm:cxn modelId="{5DF1E3FE-AF8A-43A6-9757-BD12892A644E}" srcId="{B5DE93D5-8D5B-403A-BF19-C3B12436BD2E}" destId="{1CDC4F54-BB0F-433B-93A5-FAF2D01D5B11}" srcOrd="1" destOrd="0" parTransId="{EDA53684-EC65-449D-ACCB-36CF1B8493D2}" sibTransId="{9ECBE4AD-BD85-49D3-AFEC-45D4CA79C0FC}"/>
    <dgm:cxn modelId="{35E86CFD-C8FD-4646-A0B4-530F02B36EEE}" srcId="{AF9BF836-6DFE-4317-8BF5-907802C54846}" destId="{A90C0248-BBBB-4125-8435-E9AC2A579494}" srcOrd="1" destOrd="0" parTransId="{2FB0931E-8DAB-48BB-B221-1EB3CE1B808B}" sibTransId="{CB94AA0A-CCE9-46D6-8283-B323A8E4DCE8}"/>
    <dgm:cxn modelId="{1135E313-76D7-4DE4-9C5D-64A3A64C0388}" type="presOf" srcId="{A90C0248-BBBB-4125-8435-E9AC2A579494}" destId="{F92EC073-3927-483E-A5D5-E8EA2F7C2408}" srcOrd="0" destOrd="1" presId="urn:microsoft.com/office/officeart/2005/8/layout/radial2"/>
    <dgm:cxn modelId="{73B2E810-799C-47B1-B047-1F0711283ADC}" type="presOf" srcId="{1CDC4F54-BB0F-433B-93A5-FAF2D01D5B11}" destId="{A9D848F4-FC48-411B-8E38-8007C1F9B4CF}" srcOrd="0" destOrd="0" presId="urn:microsoft.com/office/officeart/2005/8/layout/radial2"/>
    <dgm:cxn modelId="{C12E6457-9BD4-431C-8593-7FA3C50B233B}" srcId="{1CDC4F54-BB0F-433B-93A5-FAF2D01D5B11}" destId="{E5A9B887-3740-49D8-9294-FA7B0FC48162}" srcOrd="1" destOrd="0" parTransId="{0BC43013-E1B0-44D4-B677-C5AEE1286675}" sibTransId="{0A62F3A6-5B77-4942-B51D-F277C9CE7D8A}"/>
    <dgm:cxn modelId="{E4D003D6-87AC-4A0D-B63E-DE3AF9D5AC26}" type="presOf" srcId="{2683EDDF-17EA-4A55-9746-27352B971CED}" destId="{6CB4F27D-7664-4B77-A238-6E71A78A4121}" srcOrd="0" destOrd="0" presId="urn:microsoft.com/office/officeart/2005/8/layout/radial2"/>
    <dgm:cxn modelId="{6F4C08D0-2DFD-4DC4-9F2A-FEA4814C6688}" type="presOf" srcId="{B5DE93D5-8D5B-403A-BF19-C3B12436BD2E}" destId="{E3179224-3C25-4C65-AC0C-2F2FEAA5CCCF}" srcOrd="0" destOrd="0" presId="urn:microsoft.com/office/officeart/2005/8/layout/radial2"/>
    <dgm:cxn modelId="{1255DE1F-EECB-4C5E-98D2-C2D13CC88806}" srcId="{B5DE93D5-8D5B-403A-BF19-C3B12436BD2E}" destId="{AF9BF836-6DFE-4317-8BF5-907802C54846}" srcOrd="0" destOrd="0" parTransId="{8A4AC782-4AEE-4558-909B-F238282D5379}" sibTransId="{06314EDA-9948-4309-B1EF-CE5BD2AFDF79}"/>
    <dgm:cxn modelId="{38F2FDA2-75E2-4C9A-812A-A6DF8811D6CB}" type="presParOf" srcId="{E3179224-3C25-4C65-AC0C-2F2FEAA5CCCF}" destId="{212070B7-A8FF-4716-AE54-B5225CE082E4}" srcOrd="0" destOrd="0" presId="urn:microsoft.com/office/officeart/2005/8/layout/radial2"/>
    <dgm:cxn modelId="{1465728C-B8BA-472F-86F1-663A507104B4}" type="presParOf" srcId="{212070B7-A8FF-4716-AE54-B5225CE082E4}" destId="{3612C31A-B593-414D-BDEA-1EA154C61F89}" srcOrd="0" destOrd="0" presId="urn:microsoft.com/office/officeart/2005/8/layout/radial2"/>
    <dgm:cxn modelId="{05C33603-B3F3-487B-9879-26142060D159}" type="presParOf" srcId="{3612C31A-B593-414D-BDEA-1EA154C61F89}" destId="{FD13FD89-B6A0-4CA7-8B7C-967C15C8B5CF}" srcOrd="0" destOrd="0" presId="urn:microsoft.com/office/officeart/2005/8/layout/radial2"/>
    <dgm:cxn modelId="{8A183BB9-6823-4621-95AE-53AD46AF8BB3}" type="presParOf" srcId="{3612C31A-B593-414D-BDEA-1EA154C61F89}" destId="{8183AAA6-BBF1-433D-BED5-08A067EEDB8E}" srcOrd="1" destOrd="0" presId="urn:microsoft.com/office/officeart/2005/8/layout/radial2"/>
    <dgm:cxn modelId="{DC4D6D1F-82B0-41F9-8EFA-1CCA551E33DE}" type="presParOf" srcId="{212070B7-A8FF-4716-AE54-B5225CE082E4}" destId="{439F61B2-B6A3-423F-AA84-8BE145B144DD}" srcOrd="1" destOrd="0" presId="urn:microsoft.com/office/officeart/2005/8/layout/radial2"/>
    <dgm:cxn modelId="{6191E479-E69D-4023-923F-401E6DD2FF24}" type="presParOf" srcId="{212070B7-A8FF-4716-AE54-B5225CE082E4}" destId="{DF4909FA-2E59-467B-AC1C-D523E096AA89}" srcOrd="2" destOrd="0" presId="urn:microsoft.com/office/officeart/2005/8/layout/radial2"/>
    <dgm:cxn modelId="{BD42F661-F8F3-432F-881E-064C2C1E7F27}" type="presParOf" srcId="{DF4909FA-2E59-467B-AC1C-D523E096AA89}" destId="{A6533CE5-7124-4043-948B-F28A6652677F}" srcOrd="0" destOrd="0" presId="urn:microsoft.com/office/officeart/2005/8/layout/radial2"/>
    <dgm:cxn modelId="{B90FC31C-1D42-42C6-9AC1-10EAD8FB6C6D}" type="presParOf" srcId="{DF4909FA-2E59-467B-AC1C-D523E096AA89}" destId="{F92EC073-3927-483E-A5D5-E8EA2F7C2408}" srcOrd="1" destOrd="0" presId="urn:microsoft.com/office/officeart/2005/8/layout/radial2"/>
    <dgm:cxn modelId="{ED6CB546-0D2A-4911-A462-956B9F705160}" type="presParOf" srcId="{212070B7-A8FF-4716-AE54-B5225CE082E4}" destId="{0D47C50F-8D8D-4ABF-802B-67783C372DA5}" srcOrd="3" destOrd="0" presId="urn:microsoft.com/office/officeart/2005/8/layout/radial2"/>
    <dgm:cxn modelId="{89A73253-BE1C-4912-B288-A45B11045158}" type="presParOf" srcId="{212070B7-A8FF-4716-AE54-B5225CE082E4}" destId="{0B8E005A-B84A-441F-88BA-834E7CD08ECF}" srcOrd="4" destOrd="0" presId="urn:microsoft.com/office/officeart/2005/8/layout/radial2"/>
    <dgm:cxn modelId="{26AA9E02-877A-4EC4-B6E4-83EC7144CE37}" type="presParOf" srcId="{0B8E005A-B84A-441F-88BA-834E7CD08ECF}" destId="{A9D848F4-FC48-411B-8E38-8007C1F9B4CF}" srcOrd="0" destOrd="0" presId="urn:microsoft.com/office/officeart/2005/8/layout/radial2"/>
    <dgm:cxn modelId="{88A0052A-71CA-458E-BC59-75D5BB5EC4DE}" type="presParOf" srcId="{0B8E005A-B84A-441F-88BA-834E7CD08ECF}" destId="{8275A474-16B0-422A-B2E3-4CC492769943}" srcOrd="1" destOrd="0" presId="urn:microsoft.com/office/officeart/2005/8/layout/radial2"/>
    <dgm:cxn modelId="{B34C6F69-2FED-4CB5-9F78-376CC657A58E}" type="presParOf" srcId="{212070B7-A8FF-4716-AE54-B5225CE082E4}" destId="{6CB4F27D-7664-4B77-A238-6E71A78A4121}" srcOrd="5" destOrd="0" presId="urn:microsoft.com/office/officeart/2005/8/layout/radial2"/>
    <dgm:cxn modelId="{3C626597-20B5-4F2B-A0E3-A2332C26205F}" type="presParOf" srcId="{212070B7-A8FF-4716-AE54-B5225CE082E4}" destId="{6C628E7B-66CF-4FE3-9B87-339A714592D9}" srcOrd="6" destOrd="0" presId="urn:microsoft.com/office/officeart/2005/8/layout/radial2"/>
    <dgm:cxn modelId="{CA2C7E7E-C1D2-4C07-985E-90ECA67E359F}" type="presParOf" srcId="{6C628E7B-66CF-4FE3-9B87-339A714592D9}" destId="{1A973DBB-BC0C-428E-80F4-2CFFBD0A30AF}" srcOrd="0" destOrd="0" presId="urn:microsoft.com/office/officeart/2005/8/layout/radial2"/>
    <dgm:cxn modelId="{E575D074-81DC-4CF7-8D8D-172C5083CF38}" type="presParOf" srcId="{6C628E7B-66CF-4FE3-9B87-339A714592D9}" destId="{425F4F2F-3107-4F74-BFE1-3E172797A429}" srcOrd="1" destOrd="0" presId="urn:microsoft.com/office/officeart/2005/8/layout/radial2"/>
  </dgm:cxnLst>
  <dgm:bg/>
  <dgm:whole/>
  <dgm:extLst>
    <a:ext uri="http://schemas.microsoft.com/office/drawing/2008/diagram">
      <dsp:dataModelExt xmlns:dsp="http://schemas.microsoft.com/office/drawing/2008/diagram" relId="rId23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537A8F4-5E8C-4B70-9E23-9979BE0B6F54}">
      <dsp:nvSpPr>
        <dsp:cNvPr id="0" name=""/>
        <dsp:cNvSpPr/>
      </dsp:nvSpPr>
      <dsp:spPr>
        <a:xfrm>
          <a:off x="951475" y="1285"/>
          <a:ext cx="657512" cy="65751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34B01E2-5C73-4BCB-B697-33776A54B125}">
      <dsp:nvSpPr>
        <dsp:cNvPr id="0" name=""/>
        <dsp:cNvSpPr/>
      </dsp:nvSpPr>
      <dsp:spPr>
        <a:xfrm>
          <a:off x="1017226" y="67036"/>
          <a:ext cx="526009" cy="526009"/>
        </a:xfrm>
        <a:prstGeom prst="pie">
          <a:avLst>
            <a:gd name="adj1" fmla="val 126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1775F7-0176-4139-A27A-151C8AF08F9D}">
      <dsp:nvSpPr>
        <dsp:cNvPr id="0" name=""/>
        <dsp:cNvSpPr/>
      </dsp:nvSpPr>
      <dsp:spPr>
        <a:xfrm rot="16200000">
          <a:off x="195336" y="1480687"/>
          <a:ext cx="1906784" cy="39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8 </a:t>
          </a:r>
          <a:r>
            <a:rPr lang="tr-TR" sz="2400" kern="1200" dirty="0" err="1" smtClean="0"/>
            <a:t>out</a:t>
          </a:r>
          <a:r>
            <a:rPr lang="tr-TR" sz="2400" kern="1200" dirty="0" smtClean="0"/>
            <a:t> of 92</a:t>
          </a:r>
          <a:endParaRPr lang="tr-TR" sz="2400" kern="1200" dirty="0"/>
        </a:p>
      </dsp:txBody>
      <dsp:txXfrm>
        <a:off x="195336" y="1480687"/>
        <a:ext cx="1906784" cy="394507"/>
      </dsp:txXfrm>
    </dsp:sp>
    <dsp:sp modelId="{1B59EA8B-9F59-440C-8C05-815CBBFB3467}">
      <dsp:nvSpPr>
        <dsp:cNvPr id="0" name=""/>
        <dsp:cNvSpPr/>
      </dsp:nvSpPr>
      <dsp:spPr>
        <a:xfrm>
          <a:off x="1411734" y="1285"/>
          <a:ext cx="1315024" cy="263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antenatal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ultrasound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411734" y="1285"/>
        <a:ext cx="1315024" cy="2630048"/>
      </dsp:txXfrm>
    </dsp:sp>
    <dsp:sp modelId="{CF39B1FB-8DAA-4861-B7B1-814F0BB00474}">
      <dsp:nvSpPr>
        <dsp:cNvPr id="0" name=""/>
        <dsp:cNvSpPr/>
      </dsp:nvSpPr>
      <dsp:spPr>
        <a:xfrm>
          <a:off x="3062163" y="1285"/>
          <a:ext cx="657512" cy="65751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32B1F3-567E-4444-94AE-AE9BB5400C66}">
      <dsp:nvSpPr>
        <dsp:cNvPr id="0" name=""/>
        <dsp:cNvSpPr/>
      </dsp:nvSpPr>
      <dsp:spPr>
        <a:xfrm>
          <a:off x="3127914" y="67036"/>
          <a:ext cx="526009" cy="526009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E5D1EC-7C09-42C9-9D84-3FBF9F23C3C6}">
      <dsp:nvSpPr>
        <dsp:cNvPr id="0" name=""/>
        <dsp:cNvSpPr/>
      </dsp:nvSpPr>
      <dsp:spPr>
        <a:xfrm rot="16200000">
          <a:off x="2306024" y="1480687"/>
          <a:ext cx="1906784" cy="39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26 </a:t>
          </a:r>
          <a:r>
            <a:rPr lang="tr-TR" sz="2400" kern="1200" dirty="0" err="1" smtClean="0"/>
            <a:t>out</a:t>
          </a:r>
          <a:r>
            <a:rPr lang="tr-TR" sz="2400" kern="1200" dirty="0" smtClean="0"/>
            <a:t> of 92</a:t>
          </a:r>
          <a:endParaRPr lang="tr-TR" sz="2400" kern="1200" dirty="0"/>
        </a:p>
      </dsp:txBody>
      <dsp:txXfrm>
        <a:off x="2306024" y="1480687"/>
        <a:ext cx="1906784" cy="394507"/>
      </dsp:txXfrm>
    </dsp:sp>
    <dsp:sp modelId="{0032309D-EA57-42DA-ADE0-874D5A3051A9}">
      <dsp:nvSpPr>
        <dsp:cNvPr id="0" name=""/>
        <dsp:cNvSpPr/>
      </dsp:nvSpPr>
      <dsp:spPr>
        <a:xfrm>
          <a:off x="3522422" y="1285"/>
          <a:ext cx="1315024" cy="263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during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522422" y="1285"/>
        <a:ext cx="1315024" cy="2630048"/>
      </dsp:txXfrm>
    </dsp:sp>
    <dsp:sp modelId="{95F808BE-8FA9-4889-8A16-D238CABA1E18}">
      <dsp:nvSpPr>
        <dsp:cNvPr id="0" name=""/>
        <dsp:cNvSpPr/>
      </dsp:nvSpPr>
      <dsp:spPr>
        <a:xfrm>
          <a:off x="5172851" y="1285"/>
          <a:ext cx="657512" cy="657512"/>
        </a:xfrm>
        <a:prstGeom prst="chord">
          <a:avLst>
            <a:gd name="adj1" fmla="val 4800000"/>
            <a:gd name="adj2" fmla="val 16800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F2400A0-4A01-493D-99BB-92DBF736A902}">
      <dsp:nvSpPr>
        <dsp:cNvPr id="0" name=""/>
        <dsp:cNvSpPr/>
      </dsp:nvSpPr>
      <dsp:spPr>
        <a:xfrm>
          <a:off x="5238602" y="67036"/>
          <a:ext cx="526009" cy="526009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E5E89-05C5-4703-985D-1448ADD29DCB}">
      <dsp:nvSpPr>
        <dsp:cNvPr id="0" name=""/>
        <dsp:cNvSpPr/>
      </dsp:nvSpPr>
      <dsp:spPr>
        <a:xfrm rot="16200000">
          <a:off x="4416712" y="1480687"/>
          <a:ext cx="1906784" cy="39450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lvl="0" algn="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smtClean="0"/>
            <a:t>66 </a:t>
          </a:r>
          <a:r>
            <a:rPr lang="tr-TR" sz="2400" kern="1200" dirty="0" err="1" smtClean="0"/>
            <a:t>out</a:t>
          </a:r>
          <a:r>
            <a:rPr lang="tr-TR" sz="2400" kern="1200" dirty="0" smtClean="0"/>
            <a:t> of 92</a:t>
          </a:r>
          <a:endParaRPr lang="tr-TR" sz="2400" kern="1200" dirty="0"/>
        </a:p>
      </dsp:txBody>
      <dsp:txXfrm>
        <a:off x="4416712" y="1480687"/>
        <a:ext cx="1906784" cy="394507"/>
      </dsp:txXfrm>
    </dsp:sp>
    <dsp:sp modelId="{A298F5EF-7167-4B96-BF05-3A3917B5A6EE}">
      <dsp:nvSpPr>
        <dsp:cNvPr id="0" name=""/>
        <dsp:cNvSpPr/>
      </dsp:nvSpPr>
      <dsp:spPr>
        <a:xfrm>
          <a:off x="5633110" y="1285"/>
          <a:ext cx="1315024" cy="26300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Non-invasive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4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placenta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633110" y="1285"/>
        <a:ext cx="1315024" cy="26300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73716C-0344-4321-A658-DBBF0994A92C}">
      <dsp:nvSpPr>
        <dsp:cNvPr id="0" name=""/>
        <dsp:cNvSpPr/>
      </dsp:nvSpPr>
      <dsp:spPr>
        <a:xfrm>
          <a:off x="502172" y="279001"/>
          <a:ext cx="3547511" cy="3547511"/>
        </a:xfrm>
        <a:prstGeom prst="pie">
          <a:avLst>
            <a:gd name="adj1" fmla="val 16200000"/>
            <a:gd name="adj2" fmla="val 18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Placenta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accreata</a:t>
          </a:r>
          <a:r>
            <a:rPr lang="tr-TR" sz="2300" kern="1200" dirty="0" smtClean="0"/>
            <a:t> %27.7</a:t>
          </a:r>
          <a:endParaRPr lang="tr-TR" sz="2300" kern="1200" dirty="0"/>
        </a:p>
      </dsp:txBody>
      <dsp:txXfrm>
        <a:off x="2430920" y="933601"/>
        <a:ext cx="1203619" cy="1182503"/>
      </dsp:txXfrm>
    </dsp:sp>
    <dsp:sp modelId="{AF09B55E-26EE-4E02-8FD1-E4B66BFA6B6D}">
      <dsp:nvSpPr>
        <dsp:cNvPr id="0" name=""/>
        <dsp:cNvSpPr/>
      </dsp:nvSpPr>
      <dsp:spPr>
        <a:xfrm>
          <a:off x="345629" y="390648"/>
          <a:ext cx="3547511" cy="3547511"/>
        </a:xfrm>
        <a:prstGeom prst="pie">
          <a:avLst>
            <a:gd name="adj1" fmla="val 1800000"/>
            <a:gd name="adj2" fmla="val 90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Placenta</a:t>
          </a:r>
          <a:r>
            <a:rPr lang="tr-TR" sz="2300" kern="1200" dirty="0" smtClean="0"/>
            <a:t> </a:t>
          </a:r>
          <a:r>
            <a:rPr lang="tr-TR" sz="2300" kern="1200" err="1" smtClean="0"/>
            <a:t>percreata</a:t>
          </a:r>
          <a:r>
            <a:rPr lang="tr-TR" sz="2300" kern="1200" smtClean="0"/>
            <a:t> %22.2</a:t>
          </a:r>
          <a:endParaRPr lang="tr-TR" sz="2300" kern="1200" dirty="0"/>
        </a:p>
      </dsp:txBody>
      <dsp:txXfrm>
        <a:off x="1316971" y="2628959"/>
        <a:ext cx="1604826" cy="1098039"/>
      </dsp:txXfrm>
    </dsp:sp>
    <dsp:sp modelId="{96FA2FBA-416E-4843-9592-80B8545BD481}">
      <dsp:nvSpPr>
        <dsp:cNvPr id="0" name=""/>
        <dsp:cNvSpPr/>
      </dsp:nvSpPr>
      <dsp:spPr>
        <a:xfrm>
          <a:off x="345629" y="390648"/>
          <a:ext cx="3547511" cy="3547511"/>
        </a:xfrm>
        <a:prstGeom prst="pie">
          <a:avLst>
            <a:gd name="adj1" fmla="val 90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300" kern="1200" dirty="0" err="1" smtClean="0"/>
            <a:t>Placenta</a:t>
          </a:r>
          <a:r>
            <a:rPr lang="tr-TR" sz="2300" kern="1200" dirty="0" smtClean="0"/>
            <a:t> </a:t>
          </a:r>
          <a:r>
            <a:rPr lang="tr-TR" sz="2300" kern="1200" dirty="0" err="1" smtClean="0"/>
            <a:t>increata</a:t>
          </a:r>
          <a:r>
            <a:rPr lang="tr-TR" sz="2300" kern="1200" dirty="0" smtClean="0"/>
            <a:t> %50</a:t>
          </a:r>
          <a:endParaRPr lang="tr-TR" sz="2300" kern="1200" dirty="0"/>
        </a:p>
      </dsp:txBody>
      <dsp:txXfrm>
        <a:off x="725719" y="1087481"/>
        <a:ext cx="1203619" cy="11825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B4F27D-7664-4B77-A238-6E71A78A4121}">
      <dsp:nvSpPr>
        <dsp:cNvPr id="0" name=""/>
        <dsp:cNvSpPr/>
      </dsp:nvSpPr>
      <dsp:spPr>
        <a:xfrm rot="2563700">
          <a:off x="2849662" y="4394719"/>
          <a:ext cx="941892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941892" y="29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47C50F-8D8D-4ABF-802B-67783C372DA5}">
      <dsp:nvSpPr>
        <dsp:cNvPr id="0" name=""/>
        <dsp:cNvSpPr/>
      </dsp:nvSpPr>
      <dsp:spPr>
        <a:xfrm rot="21789">
          <a:off x="2974650" y="3111778"/>
          <a:ext cx="1058527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1058527" y="29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39F61B2-B6A3-423F-AA84-8BE145B144DD}">
      <dsp:nvSpPr>
        <dsp:cNvPr id="0" name=""/>
        <dsp:cNvSpPr/>
      </dsp:nvSpPr>
      <dsp:spPr>
        <a:xfrm rot="19036300">
          <a:off x="2849662" y="1808768"/>
          <a:ext cx="941892" cy="59326"/>
        </a:xfrm>
        <a:custGeom>
          <a:avLst/>
          <a:gdLst/>
          <a:ahLst/>
          <a:cxnLst/>
          <a:rect l="0" t="0" r="0" b="0"/>
          <a:pathLst>
            <a:path>
              <a:moveTo>
                <a:pt x="0" y="29663"/>
              </a:moveTo>
              <a:lnTo>
                <a:pt x="941892" y="29663"/>
              </a:lnTo>
            </a:path>
          </a:pathLst>
        </a:custGeom>
        <a:noFill/>
        <a:ln w="254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183AAA6-BBF1-433D-BED5-08A067EEDB8E}">
      <dsp:nvSpPr>
        <dsp:cNvPr id="0" name=""/>
        <dsp:cNvSpPr/>
      </dsp:nvSpPr>
      <dsp:spPr>
        <a:xfrm>
          <a:off x="358471" y="1601462"/>
          <a:ext cx="3010991" cy="3010991"/>
        </a:xfrm>
        <a:prstGeom prst="ellipse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533CE5-7124-4043-948B-F28A6652677F}">
      <dsp:nvSpPr>
        <dsp:cNvPr id="0" name=""/>
        <dsp:cNvSpPr/>
      </dsp:nvSpPr>
      <dsp:spPr>
        <a:xfrm>
          <a:off x="3426802" y="2678"/>
          <a:ext cx="1806594" cy="180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during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endParaRPr lang="tr-TR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26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92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1372" y="267248"/>
        <a:ext cx="1277454" cy="1277454"/>
      </dsp:txXfrm>
    </dsp:sp>
    <dsp:sp modelId="{F92EC073-3927-483E-A5D5-E8EA2F7C2408}">
      <dsp:nvSpPr>
        <dsp:cNvPr id="0" name=""/>
        <dsp:cNvSpPr/>
      </dsp:nvSpPr>
      <dsp:spPr>
        <a:xfrm>
          <a:off x="5414056" y="2678"/>
          <a:ext cx="2709891" cy="180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18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hysterectomy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Rest of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them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had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bleeding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preventer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methods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ual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hal,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baloon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tamponade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414056" y="2678"/>
        <a:ext cx="2709891" cy="1806594"/>
      </dsp:txXfrm>
    </dsp:sp>
    <dsp:sp modelId="{A9D848F4-FC48-411B-8E38-8007C1F9B4CF}">
      <dsp:nvSpPr>
        <dsp:cNvPr id="0" name=""/>
        <dsp:cNvSpPr/>
      </dsp:nvSpPr>
      <dsp:spPr>
        <a:xfrm>
          <a:off x="4033149" y="2247223"/>
          <a:ext cx="1806594" cy="180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Invasion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findings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before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operation</a:t>
          </a:r>
          <a:endParaRPr lang="tr-TR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8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92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297719" y="2511793"/>
        <a:ext cx="1277454" cy="1277454"/>
      </dsp:txXfrm>
    </dsp:sp>
    <dsp:sp modelId="{8275A474-16B0-422A-B2E3-4CC492769943}">
      <dsp:nvSpPr>
        <dsp:cNvPr id="0" name=""/>
        <dsp:cNvSpPr/>
      </dsp:nvSpPr>
      <dsp:spPr>
        <a:xfrm>
          <a:off x="6020403" y="2247223"/>
          <a:ext cx="2709891" cy="180659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4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hysterectomy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Rest of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them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had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bleeding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preventer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methods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ual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hal,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baloon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tamponade</a:t>
          </a:r>
          <a:r>
            <a:rPr lang="tr-TR" sz="24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</a:t>
          </a:r>
          <a:endParaRPr lang="tr-TR" sz="2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020403" y="2247223"/>
        <a:ext cx="2709891" cy="1806594"/>
      </dsp:txXfrm>
    </dsp:sp>
    <dsp:sp modelId="{1A973DBB-BC0C-428E-80F4-2CFFBD0A30AF}">
      <dsp:nvSpPr>
        <dsp:cNvPr id="0" name=""/>
        <dsp:cNvSpPr/>
      </dsp:nvSpPr>
      <dsp:spPr>
        <a:xfrm>
          <a:off x="3426802" y="4453541"/>
          <a:ext cx="1806594" cy="1806594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Non-invasive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placenta</a:t>
          </a:r>
          <a:endParaRPr lang="tr-TR" sz="2000" kern="1200" dirty="0" smtClean="0">
            <a:latin typeface="Times New Roman" panose="02020603050405020304" pitchFamily="18" charset="0"/>
            <a:cs typeface="Times New Roman" panose="02020603050405020304" pitchFamily="18" charset="0"/>
          </a:endParaRP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66 </a:t>
          </a:r>
          <a:r>
            <a:rPr lang="tr-TR" sz="2000" kern="1200" dirty="0" err="1" smtClean="0">
              <a:latin typeface="Times New Roman" panose="02020603050405020304" pitchFamily="18" charset="0"/>
              <a:cs typeface="Times New Roman" panose="02020603050405020304" pitchFamily="18" charset="0"/>
            </a:rPr>
            <a:t>out</a:t>
          </a:r>
          <a:r>
            <a:rPr lang="tr-TR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 of 92</a:t>
          </a:r>
          <a:endParaRPr lang="tr-TR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691372" y="4718111"/>
        <a:ext cx="1277454" cy="127745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hart3">
  <dgm:title val=""/>
  <dgm:desc val=""/>
  <dgm:catLst>
    <dgm:cat type="relationship" pri="27000"/>
    <dgm:cat type="cycle" pri="8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presOf/>
    <dgm:shape xmlns:r="http://schemas.openxmlformats.org/officeDocument/2006/relationships" r:blip="">
      <dgm:adjLst/>
    </dgm:shape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205"/>
          <dgm:constr type="t" for="ch" forName="wedge1Tx" refType="h" fact="0.205"/>
          <dgm:constr type="w" for="ch" forName="wedge1Tx" refType="w" fact="0.59"/>
          <dgm:constr type="h" for="ch" forName="wedge1Tx" refType="h" fact="0.59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wedge1Tx" refType="w" fact="0.52"/>
          <dgm:constr type="t" for="ch" forName="wedge1Tx" refType="h" fact="0.205"/>
          <dgm:constr type="w" for="ch" forName="wedge1Tx" refType="w" fact="0.295"/>
          <dgm:constr type="h" for="ch" forName="wedge1Tx" refType="h" fact="0.59"/>
          <dgm:constr type="l" for="ch" forName="wedge2" refType="w" fact="0.08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wedge2Tx" refType="w" fact="0.2"/>
          <dgm:constr type="t" for="ch" forName="wedge2Tx" refType="h" fact="0.205"/>
          <dgm:constr type="w" for="ch" forName="wedge2Tx" refType="w" fact="0.295"/>
          <dgm:constr type="h" for="ch" forName="wedge2Tx" refType="h" fact="0.59"/>
          <dgm:constr type="primFontSz" for="ch" ptType="node" op="equ"/>
        </dgm:constrLst>
      </dgm:if>
      <dgm:if name="Name3" axis="ch" ptType="node" func="cnt" op="equ" val="3">
        <dgm:choose name="Name4">
          <dgm:if name="Name5" func="var" arg="dir" op="equ" val="norm">
            <dgm:constrLst>
              <dgm:constr type="l" for="ch" forName="wedge1" refType="w" fact="0.1233"/>
              <dgm:constr type="t" for="ch" forName="wedge1" refType="w" fact="0.055"/>
              <dgm:constr type="w" for="ch" forName="wedge1" refType="w" fact="0.84"/>
              <dgm:constr type="h" for="ch" forName="wedge1" refType="h" fact="0.84"/>
              <dgm:constr type="l" for="ch" forName="wedge1Tx" refType="w" fact="0.58"/>
              <dgm:constr type="t" for="ch" forName="wedge1Tx" refType="h" fact="0.21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"/>
              <dgm:constr type="t" for="ch" forName="wedge3Tx" refType="h" fact="0.245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if>
          <dgm:else name="Name6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45"/>
              <dgm:constr type="w" for="ch" forName="wedge1Tx" refType="w" fact="0.285"/>
              <dgm:constr type="h" for="ch" forName="wedge1Tx" refType="h" fact="0.2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31"/>
              <dgm:constr type="t" for="ch" forName="wedge2Tx" refType="h" fact="0.61"/>
              <dgm:constr type="w" for="ch" forName="wedge2Tx" refType="w" fact="0.38"/>
              <dgm:constr type="h" for="ch" forName="wedge2Tx" refType="h" fact="0.26"/>
              <dgm:constr type="l" for="ch" forName="wedge3" refType="w" fact="0.0367"/>
              <dgm:constr type="t" for="ch" forName="wedge3" refType="w" fact="0.055"/>
              <dgm:constr type="w" for="ch" forName="wedge3" refType="w" fact="0.84"/>
              <dgm:constr type="h" for="ch" forName="wedge3" refType="h" fact="0.84"/>
              <dgm:constr type="l" for="ch" forName="wedge3Tx" refType="w" fact="0.14"/>
              <dgm:constr type="t" for="ch" forName="wedge3Tx" refType="h" fact="0.21"/>
              <dgm:constr type="w" for="ch" forName="wedge3Tx" refType="w" fact="0.285"/>
              <dgm:constr type="h" for="ch" forName="wedge3Tx" refType="h" fact="0.28"/>
              <dgm:constr type="primFontSz" for="ch" ptType="node" op="equ"/>
            </dgm:constrLst>
          </dgm:else>
        </dgm:choose>
      </dgm:if>
      <dgm:if name="Name7" axis="ch" ptType="node" func="cnt" op="equ" val="4">
        <dgm:choose name="Name8">
          <dgm:if name="Name9" func="var" arg="dir" op="equ" val="norm">
            <dgm:constrLst>
              <dgm:constr type="l" for="ch" forName="wedge1" refType="w" fact="0.1154"/>
              <dgm:constr type="t" for="ch" forName="wedge1" refType="w" fact="0.0446"/>
              <dgm:constr type="w" for="ch" forName="wedge1" refType="w" fact="0.84"/>
              <dgm:constr type="h" for="ch" forName="wedge1" refType="h" fact="0.84"/>
              <dgm:constr type="l" for="ch" forName="wedge1Tx" refType="w" fact="0.545"/>
              <dgm:constr type="t" for="ch" forName="wedge1Tx" refType="h" fact="0.2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75"/>
              <dgm:constr type="t" for="ch" forName="wedge4Tx" refType="h" fact="0.235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if>
          <dgm:else name="Name10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5"/>
              <dgm:constr type="t" for="ch" forName="wedge1Tx" refType="h" fact="0.235"/>
              <dgm:constr type="w" for="ch" forName="wedge1Tx" refType="w" fact="0.31"/>
              <dgm:constr type="h" for="ch" forName="wedge1Tx" refType="h" fact="0.2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515"/>
              <dgm:constr type="t" for="ch" forName="wedge2Tx" refType="h" fact="0.515"/>
              <dgm:constr type="w" for="ch" forName="wedge2Tx" refType="w" fact="0.31"/>
              <dgm:constr type="h" for="ch" forName="wedge2Tx" refType="h" fact="0.2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175"/>
              <dgm:constr type="t" for="ch" forName="wedge3Tx" refType="h" fact="0.515"/>
              <dgm:constr type="w" for="ch" forName="wedge3Tx" refType="w" fact="0.31"/>
              <dgm:constr type="h" for="ch" forName="wedge3Tx" refType="h" fact="0.25"/>
              <dgm:constr type="l" for="ch" forName="wedge4" refType="w" fact="0.0446"/>
              <dgm:constr type="t" for="ch" forName="wedge4" refType="h" fact="0.0446"/>
              <dgm:constr type="w" for="ch" forName="wedge4" refType="w" fact="0.84"/>
              <dgm:constr type="h" for="ch" forName="wedge4" refType="h" fact="0.84"/>
              <dgm:constr type="l" for="ch" forName="wedge4Tx" refType="w" fact="0.145"/>
              <dgm:constr type="t" for="ch" forName="wedge4Tx" refType="h" fact="0.2"/>
              <dgm:constr type="w" for="ch" forName="wedge4Tx" refType="w" fact="0.31"/>
              <dgm:constr type="h" for="ch" forName="wedge4Tx" refType="h" fact="0.25"/>
              <dgm:constr type="primFontSz" for="ch" ptType="node" op="equ"/>
            </dgm:constrLst>
          </dgm:else>
        </dgm:choose>
      </dgm:if>
      <dgm:if name="Name11" axis="ch" ptType="node" func="cnt" op="equ" val="5">
        <dgm:choose name="Name12">
          <dgm:if name="Name13" func="var" arg="dir" op="equ" val="norm">
            <dgm:constrLst>
              <dgm:constr type="l" for="ch" forName="wedge1" refType="w" fact="0.1094"/>
              <dgm:constr type="t" for="ch" forName="wedge1" refType="w" fact="0.0395"/>
              <dgm:constr type="w" for="ch" forName="wedge1" refType="w" fact="0.84"/>
              <dgm:constr type="h" for="ch" forName="wedge1" refType="h" fact="0.84"/>
              <dgm:constr type="l" for="ch" forName="wedge1Tx" refType="w" fact="0.54"/>
              <dgm:constr type="t" for="ch" forName="wedge1Tx" refType="h" fact="0.165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2025"/>
              <dgm:constr type="t" for="ch" forName="wedge5Tx" refType="h" fact="0.208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if>
          <dgm:else name="Name14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1"/>
              <dgm:constr type="t" for="ch" forName="wedge1Tx" refType="h" fact="0.208"/>
              <dgm:constr type="w" for="ch" forName="wedge1Tx" refType="w" fact="0.285"/>
              <dgm:constr type="h" for="ch" forName="wedge1Tx" refType="h" fact="0.19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29"/>
              <dgm:constr type="t" for="ch" forName="wedge2Tx" refType="h" fact="0.46"/>
              <dgm:constr type="w" for="ch" forName="wedge2Tx" refType="w" fact="0.25"/>
              <dgm:constr type="h" for="ch" forName="wedge2Tx" refType="h" fact="0.211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35"/>
              <dgm:constr type="t" for="ch" forName="wedge3Tx" refType="h" fact="0.71"/>
              <dgm:constr type="w" for="ch" forName="wedge3Tx" refType="w" fact="0.3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12"/>
              <dgm:constr type="t" for="ch" forName="wedge4Tx" refType="h" fact="0.46"/>
              <dgm:constr type="w" for="ch" forName="wedge4Tx" refType="w" fact="0.25"/>
              <dgm:constr type="h" for="ch" forName="wedge4Tx" refType="h" fact="0.211"/>
              <dgm:constr type="l" for="ch" forName="wedge5" refType="w" fact="0.0506"/>
              <dgm:constr type="t" for="ch" forName="wedge5" refType="h" fact="0.0395"/>
              <dgm:constr type="w" for="ch" forName="wedge5" refType="w" fact="0.84"/>
              <dgm:constr type="h" for="ch" forName="wedge5" refType="h" fact="0.84"/>
              <dgm:constr type="l" for="ch" forName="wedge5Tx" refType="w" fact="0.18"/>
              <dgm:constr type="t" for="ch" forName="wedge5Tx" refType="h" fact="0.165"/>
              <dgm:constr type="w" for="ch" forName="wedge5Tx" refType="w" fact="0.285"/>
              <dgm:constr type="h" for="ch" forName="wedge5Tx" refType="h" fact="0.195"/>
              <dgm:constr type="primFontSz" for="ch" ptType="node" op="equ"/>
            </dgm:constrLst>
          </dgm:else>
        </dgm:choose>
      </dgm:if>
      <dgm:if name="Name15" axis="ch" ptType="node" func="cnt" op="equ" val="6">
        <dgm:choose name="Name16">
          <dgm:if name="Name17" func="var" arg="dir" op="equ" val="norm">
            <dgm:constrLst>
              <dgm:constr type="l" for="ch" forName="wedge1" refType="w" fact="0.105"/>
              <dgm:constr type="t" for="ch" forName="wedge1" refType="w" fact="0.0367"/>
              <dgm:constr type="w" for="ch" forName="wedge1" refType="w" fact="0.84"/>
              <dgm:constr type="h" for="ch" forName="wedge1" refType="h" fact="0.84"/>
              <dgm:constr type="l" for="ch" forName="wedge1Tx" refType="w" fact="0.534"/>
              <dgm:constr type="t" for="ch" forName="wedge1Tx" refType="h" fact="0.126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246"/>
              <dgm:constr type="t" for="ch" forName="wedge6Tx" refType="h" fact="0.1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if>
          <dgm:else name="Name18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9"/>
              <dgm:constr type="t" for="ch" forName="wedge1Tx" refType="h" fact="0.17"/>
              <dgm:constr type="w" for="ch" forName="wedge1Tx" refType="w" fact="0.245"/>
              <dgm:constr type="h" for="ch" forName="wedge1Tx" refType="h" fact="0.18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415"/>
              <dgm:constr type="w" for="ch" forName="wedge2Tx" refType="w" fact="0.254"/>
              <dgm:constr type="h" for="ch" forName="wedge2Tx" refType="h" fact="0.17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509"/>
              <dgm:constr type="t" for="ch" forName="wedge3Tx" refType="h" fact="0.65"/>
              <dgm:constr type="w" for="ch" forName="wedge3Tx" refType="w" fact="0.245"/>
              <dgm:constr type="h" for="ch" forName="wedge3Tx" refType="h" fact="0.18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246"/>
              <dgm:constr type="t" for="ch" forName="wedge4Tx" refType="h" fact="0.65"/>
              <dgm:constr type="w" for="ch" forName="wedge4Tx" refType="w" fact="0.245"/>
              <dgm:constr type="h" for="ch" forName="wedge4Tx" refType="h" fact="0.18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093"/>
              <dgm:constr type="t" for="ch" forName="wedge5Tx" refType="h" fact="0.415"/>
              <dgm:constr type="w" for="ch" forName="wedge5Tx" refType="w" fact="0.254"/>
              <dgm:constr type="h" for="ch" forName="wedge5Tx" refType="h" fact="0.17"/>
              <dgm:constr type="l" for="ch" forName="wedge6" refType="w" fact="0.055"/>
              <dgm:constr type="t" for="ch" forName="wedge6" refType="h" fact="0.0367"/>
              <dgm:constr type="w" for="ch" forName="wedge6" refType="w" fact="0.84"/>
              <dgm:constr type="h" for="ch" forName="wedge6" refType="h" fact="0.84"/>
              <dgm:constr type="l" for="ch" forName="wedge6Tx" refType="w" fact="0.221"/>
              <dgm:constr type="t" for="ch" forName="wedge6Tx" refType="h" fact="0.1267"/>
              <dgm:constr type="w" for="ch" forName="wedge6Tx" refType="w" fact="0.245"/>
              <dgm:constr type="h" for="ch" forName="wedge6Tx" refType="h" fact="0.18"/>
              <dgm:constr type="primFontSz" for="ch" ptType="node" op="equ"/>
            </dgm:constrLst>
          </dgm:else>
        </dgm:choose>
      </dgm:if>
      <dgm:else name="Name19">
        <dgm:choose name="Name20">
          <dgm:if name="Name21" func="var" arg="dir" op="equ" val="norm">
            <dgm:constrLst>
              <dgm:constr type="l" for="ch" forName="wedge1" refType="w" fact="0.1017"/>
              <dgm:constr type="t" for="ch" forName="wedge1" refType="w" fact="0.035"/>
              <dgm:constr type="w" for="ch" forName="wedge1" refType="w" fact="0.84"/>
              <dgm:constr type="h" for="ch" forName="wedge1" refType="h" fact="0.84"/>
              <dgm:constr type="l" for="ch" forName="wedge1Tx" refType="w" fact="0.53"/>
              <dgm:constr type="t" for="ch" forName="wedge1Tx" refType="h" fact="0.115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8"/>
              <dgm:constr type="t" for="ch" forName="wedge7" refType="h" fact="0.08"/>
              <dgm:constr type="w" for="ch" forName="wedge7" refType="w" fact="0.84"/>
              <dgm:constr type="h" for="ch" forName="wedge7" refType="h" fact="0.84"/>
              <dgm:constr type="l" for="ch" forName="wedge7Tx" refType="w" fact="0.262"/>
              <dgm:constr type="t" for="ch" forName="wedge7Tx" refType="h" fact="0.16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if>
          <dgm:else name="Name22">
            <dgm:constrLst>
              <dgm:constr type="l" for="ch" forName="wedge1" refType="w" fact="0.08"/>
              <dgm:constr type="t" for="ch" forName="wedge1" refType="w" fact="0.08"/>
              <dgm:constr type="w" for="ch" forName="wedge1" refType="w" fact="0.84"/>
              <dgm:constr type="h" for="ch" forName="wedge1" refType="h" fact="0.84"/>
              <dgm:constr type="l" for="ch" forName="wedge1Tx" refType="w" fact="0.508"/>
              <dgm:constr type="t" for="ch" forName="wedge1Tx" refType="h" fact="0.16"/>
              <dgm:constr type="w" for="ch" forName="wedge1Tx" refType="w" fact="0.23"/>
              <dgm:constr type="h" for="ch" forName="wedge1Tx" refType="h" fact="0.145"/>
              <dgm:constr type="l" for="ch" forName="wedge2" refType="w" fact="0.08"/>
              <dgm:constr type="t" for="ch" forName="wedge2" refType="w" fact="0.08"/>
              <dgm:constr type="w" for="ch" forName="wedge2" refType="w" fact="0.84"/>
              <dgm:constr type="h" for="ch" forName="wedge2" refType="h" fact="0.84"/>
              <dgm:constr type="l" for="ch" forName="wedge2Tx" refType="w" fact="0.655"/>
              <dgm:constr type="t" for="ch" forName="wedge2Tx" refType="h" fact="0.38"/>
              <dgm:constr type="w" for="ch" forName="wedge2Tx" refType="w" fact="0.244"/>
              <dgm:constr type="h" for="ch" forName="wedge2Tx" refType="h" fact="0.155"/>
              <dgm:constr type="l" for="ch" forName="wedge3" refType="w" fact="0.08"/>
              <dgm:constr type="t" for="ch" forName="wedge3" refType="w" fact="0.08"/>
              <dgm:constr type="w" for="ch" forName="wedge3" refType="w" fact="0.84"/>
              <dgm:constr type="h" for="ch" forName="wedge3" refType="h" fact="0.84"/>
              <dgm:constr type="l" for="ch" forName="wedge3Tx" refType="w" fact="0.62"/>
              <dgm:constr type="t" for="ch" forName="wedge3Tx" refType="h" fact="0.58"/>
              <dgm:constr type="w" for="ch" forName="wedge3Tx" refType="w" fact="0.22"/>
              <dgm:constr type="h" for="ch" forName="wedge3Tx" refType="h" fact="0.16"/>
              <dgm:constr type="l" for="ch" forName="wedge4" refType="w" fact="0.08"/>
              <dgm:constr type="t" for="ch" forName="wedge4" refType="h" fact="0.08"/>
              <dgm:constr type="w" for="ch" forName="wedge4" refType="w" fact="0.84"/>
              <dgm:constr type="h" for="ch" forName="wedge4" refType="h" fact="0.84"/>
              <dgm:constr type="l" for="ch" forName="wedge4Tx" refType="w" fact="0.3875"/>
              <dgm:constr type="t" for="ch" forName="wedge4Tx" refType="h" fact="0.74"/>
              <dgm:constr type="w" for="ch" forName="wedge4Tx" refType="w" fact="0.225"/>
              <dgm:constr type="h" for="ch" forName="wedge4Tx" refType="h" fact="0.16"/>
              <dgm:constr type="l" for="ch" forName="wedge5" refType="w" fact="0.08"/>
              <dgm:constr type="t" for="ch" forName="wedge5" refType="h" fact="0.08"/>
              <dgm:constr type="w" for="ch" forName="wedge5" refType="w" fact="0.84"/>
              <dgm:constr type="h" for="ch" forName="wedge5" refType="h" fact="0.84"/>
              <dgm:constr type="l" for="ch" forName="wedge5Tx" refType="w" fact="0.16"/>
              <dgm:constr type="t" for="ch" forName="wedge5Tx" refType="h" fact="0.58"/>
              <dgm:constr type="w" for="ch" forName="wedge5Tx" refType="w" fact="0.22"/>
              <dgm:constr type="h" for="ch" forName="wedge5Tx" refType="h" fact="0.16"/>
              <dgm:constr type="l" for="ch" forName="wedge6" refType="w" fact="0.08"/>
              <dgm:constr type="t" for="ch" forName="wedge6" refType="h" fact="0.08"/>
              <dgm:constr type="w" for="ch" forName="wedge6" refType="w" fact="0.84"/>
              <dgm:constr type="h" for="ch" forName="wedge6" refType="h" fact="0.84"/>
              <dgm:constr type="l" for="ch" forName="wedge6Tx" refType="w" fact="0.101"/>
              <dgm:constr type="t" for="ch" forName="wedge6Tx" refType="h" fact="0.38"/>
              <dgm:constr type="w" for="ch" forName="wedge6Tx" refType="w" fact="0.244"/>
              <dgm:constr type="h" for="ch" forName="wedge6Tx" refType="h" fact="0.155"/>
              <dgm:constr type="l" for="ch" forName="wedge7" refType="w" fact="0.0583"/>
              <dgm:constr type="t" for="ch" forName="wedge7" refType="h" fact="0.035"/>
              <dgm:constr type="w" for="ch" forName="wedge7" refType="w" fact="0.84"/>
              <dgm:constr type="h" for="ch" forName="wedge7" refType="h" fact="0.84"/>
              <dgm:constr type="l" for="ch" forName="wedge7Tx" refType="w" fact="0.2403"/>
              <dgm:constr type="t" for="ch" forName="wedge7Tx" refType="h" fact="0.115"/>
              <dgm:constr type="w" for="ch" forName="wedge7Tx" refType="w" fact="0.23"/>
              <dgm:constr type="h" for="ch" forName="wedge7Tx" refType="h" fact="0.145"/>
              <dgm:constr type="primFontSz" for="ch" ptType="node" op="equ"/>
            </dgm:constrLst>
          </dgm:else>
        </dgm:choose>
      </dgm:else>
    </dgm:choose>
    <dgm:ruleLst/>
    <dgm:choose name="Name23">
      <dgm:if name="Name24" axis="ch" ptType="node" func="cnt" op="gte" val="1">
        <dgm:layoutNode name="wedge1">
          <dgm:alg type="sp"/>
          <dgm:choose name="Name25">
            <dgm:if name="Name26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27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28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29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30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31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32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33">
            <dgm:if name="Name34" func="var" arg="dir" op="equ" val="norm">
              <dgm:presOf axis="ch desOrSelf" ptType="node node" st="1 1" cnt="1 0"/>
            </dgm:if>
            <dgm:else name="Name35">
              <dgm:choose name="Name36">
                <dgm:if name="Name37" axis="ch" ptType="node" func="cnt" op="equ" val="1">
                  <dgm:presOf axis="ch desOrSelf" ptType="node node" st="1 1" cnt="1 0"/>
                </dgm:if>
                <dgm:if name="Name38" axis="ch" ptType="node" func="cnt" op="equ" val="2">
                  <dgm:presOf axis="ch desOrSelf" ptType="node node" st="2 1" cnt="1 0"/>
                </dgm:if>
                <dgm:if name="Name39" axis="ch" ptType="node" func="cnt" op="equ" val="3">
                  <dgm:presOf axis="ch desOrSelf" ptType="node node" st="3 1" cnt="1 0"/>
                </dgm:if>
                <dgm:if name="Name40" axis="ch" ptType="node" func="cnt" op="equ" val="4">
                  <dgm:presOf axis="ch desOrSelf" ptType="node node" st="4 1" cnt="1 0"/>
                </dgm:if>
                <dgm:if name="Name41" axis="ch" ptType="node" func="cnt" op="equ" val="5">
                  <dgm:presOf axis="ch desOrSelf" ptType="node node" st="5 1" cnt="1 0"/>
                </dgm:if>
                <dgm:if name="Name42" axis="ch" ptType="node" func="cnt" op="equ" val="6">
                  <dgm:presOf axis="ch desOrSelf" ptType="node node" st="6 1" cnt="1 0"/>
                </dgm:if>
                <dgm:else name="Name43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44">
            <dgm:if name="Name45" func="var" arg="dir" op="equ" val="norm">
              <dgm:presOf axis="ch desOrSelf" ptType="node node" st="1 1" cnt="1 0"/>
            </dgm:if>
            <dgm:else name="Name46">
              <dgm:choose name="Name47">
                <dgm:if name="Name48" axis="ch" ptType="node" func="cnt" op="equ" val="1">
                  <dgm:presOf axis="ch desOrSelf" ptType="node node" st="1 1" cnt="1 0"/>
                </dgm:if>
                <dgm:if name="Name49" axis="ch" ptType="node" func="cnt" op="equ" val="2">
                  <dgm:presOf axis="ch desOrSelf" ptType="node node" st="2 1" cnt="1 0"/>
                </dgm:if>
                <dgm:if name="Name50" axis="ch" ptType="node" func="cnt" op="equ" val="3">
                  <dgm:presOf axis="ch desOrSelf" ptType="node node" st="3 1" cnt="1 0"/>
                </dgm:if>
                <dgm:if name="Name51" axis="ch" ptType="node" func="cnt" op="equ" val="4">
                  <dgm:presOf axis="ch desOrSelf" ptType="node node" st="4 1" cnt="1 0"/>
                </dgm:if>
                <dgm:if name="Name52" axis="ch" ptType="node" func="cnt" op="equ" val="5">
                  <dgm:presOf axis="ch desOrSelf" ptType="node node" st="5 1" cnt="1 0"/>
                </dgm:if>
                <dgm:if name="Name53" axis="ch" ptType="node" func="cnt" op="equ" val="6">
                  <dgm:presOf axis="ch desOrSelf" ptType="node node" st="6 1" cnt="1 0"/>
                </dgm:if>
                <dgm:else name="Name54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55"/>
    </dgm:choose>
    <dgm:choose name="Name56">
      <dgm:if name="Name57" axis="ch" ptType="node" func="cnt" op="gte" val="2">
        <dgm:layoutNode name="wedge2">
          <dgm:alg type="sp"/>
          <dgm:choose name="Name58">
            <dgm:if name="Name59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60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61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62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63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64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65">
            <dgm:if name="Name66" func="var" arg="dir" op="equ" val="norm">
              <dgm:presOf axis="ch desOrSelf" ptType="node node" st="2 1" cnt="1 0"/>
            </dgm:if>
            <dgm:else name="Name67">
              <dgm:choose name="Name68">
                <dgm:if name="Name69" axis="ch" ptType="node" func="cnt" op="equ" val="2">
                  <dgm:presOf axis="ch desOrSelf" ptType="node node" st="1 1" cnt="1 0"/>
                </dgm:if>
                <dgm:if name="Name70" axis="ch" ptType="node" func="cnt" op="equ" val="3">
                  <dgm:presOf axis="ch desOrSelf" ptType="node node" st="2 1" cnt="1 0"/>
                </dgm:if>
                <dgm:if name="Name71" axis="ch" ptType="node" func="cnt" op="equ" val="4">
                  <dgm:presOf axis="ch desOrSelf" ptType="node node" st="3 1" cnt="1 0"/>
                </dgm:if>
                <dgm:if name="Name72" axis="ch" ptType="node" func="cnt" op="equ" val="5">
                  <dgm:presOf axis="ch desOrSelf" ptType="node node" st="4 1" cnt="1 0"/>
                </dgm:if>
                <dgm:if name="Name73" axis="ch" ptType="node" func="cnt" op="equ" val="6">
                  <dgm:presOf axis="ch desOrSelf" ptType="node node" st="5 1" cnt="1 0"/>
                </dgm:if>
                <dgm:else name="Name74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75">
            <dgm:if name="Name76" func="var" arg="dir" op="equ" val="norm">
              <dgm:presOf axis="ch desOrSelf" ptType="node node" st="2 1" cnt="1 0"/>
            </dgm:if>
            <dgm:else name="Name77">
              <dgm:choose name="Name78">
                <dgm:if name="Name79" axis="ch" ptType="node" func="cnt" op="equ" val="2">
                  <dgm:presOf axis="ch desOrSelf" ptType="node node" st="1 1" cnt="1 0"/>
                </dgm:if>
                <dgm:if name="Name80" axis="ch" ptType="node" func="cnt" op="equ" val="3">
                  <dgm:presOf axis="ch desOrSelf" ptType="node node" st="2 1" cnt="1 0"/>
                </dgm:if>
                <dgm:if name="Name81" axis="ch" ptType="node" func="cnt" op="equ" val="4">
                  <dgm:presOf axis="ch desOrSelf" ptType="node node" st="3 1" cnt="1 0"/>
                </dgm:if>
                <dgm:if name="Name82" axis="ch" ptType="node" func="cnt" op="equ" val="5">
                  <dgm:presOf axis="ch desOrSelf" ptType="node node" st="4 1" cnt="1 0"/>
                </dgm:if>
                <dgm:if name="Name83" axis="ch" ptType="node" func="cnt" op="equ" val="6">
                  <dgm:presOf axis="ch desOrSelf" ptType="node node" st="5 1" cnt="1 0"/>
                </dgm:if>
                <dgm:else name="Name84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85"/>
    </dgm:choose>
    <dgm:choose name="Name86">
      <dgm:if name="Name87" axis="ch" ptType="node" func="cnt" op="gte" val="3">
        <dgm:layoutNode name="wedge3">
          <dgm:alg type="sp"/>
          <dgm:choose name="Name88">
            <dgm:if name="Name89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90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91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92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93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94">
            <dgm:if name="Name95" func="var" arg="dir" op="equ" val="norm">
              <dgm:presOf axis="ch desOrSelf" ptType="node node" st="3 1" cnt="1 0"/>
            </dgm:if>
            <dgm:else name="Name96">
              <dgm:choose name="Name97">
                <dgm:if name="Name98" axis="ch" ptType="node" func="cnt" op="equ" val="3">
                  <dgm:presOf axis="ch desOrSelf" ptType="node node" st="1 1" cnt="1 0"/>
                </dgm:if>
                <dgm:if name="Name99" axis="ch" ptType="node" func="cnt" op="equ" val="4">
                  <dgm:presOf axis="ch desOrSelf" ptType="node node" st="2 1" cnt="1 0"/>
                </dgm:if>
                <dgm:if name="Name100" axis="ch" ptType="node" func="cnt" op="equ" val="5">
                  <dgm:presOf axis="ch desOrSelf" ptType="node node" st="3 1" cnt="1 0"/>
                </dgm:if>
                <dgm:if name="Name101" axis="ch" ptType="node" func="cnt" op="equ" val="6">
                  <dgm:presOf axis="ch desOrSelf" ptType="node node" st="4 1" cnt="1 0"/>
                </dgm:if>
                <dgm:else name="Name102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03">
            <dgm:if name="Name104" func="var" arg="dir" op="equ" val="norm">
              <dgm:presOf axis="ch desOrSelf" ptType="node node" st="3 1" cnt="1 0"/>
            </dgm:if>
            <dgm:else name="Name105">
              <dgm:choose name="Name106">
                <dgm:if name="Name107" axis="ch" ptType="node" func="cnt" op="equ" val="3">
                  <dgm:presOf axis="ch desOrSelf" ptType="node node" st="1 1" cnt="1 0"/>
                </dgm:if>
                <dgm:if name="Name108" axis="ch" ptType="node" func="cnt" op="equ" val="4">
                  <dgm:presOf axis="ch desOrSelf" ptType="node node" st="2 1" cnt="1 0"/>
                </dgm:if>
                <dgm:if name="Name109" axis="ch" ptType="node" func="cnt" op="equ" val="5">
                  <dgm:presOf axis="ch desOrSelf" ptType="node node" st="3 1" cnt="1 0"/>
                </dgm:if>
                <dgm:if name="Name110" axis="ch" ptType="node" func="cnt" op="equ" val="6">
                  <dgm:presOf axis="ch desOrSelf" ptType="node node" st="4 1" cnt="1 0"/>
                </dgm:if>
                <dgm:else name="Name111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12"/>
    </dgm:choose>
    <dgm:choose name="Name113">
      <dgm:if name="Name114" axis="ch" ptType="node" func="cnt" op="gte" val="4">
        <dgm:layoutNode name="wedge4">
          <dgm:alg type="sp"/>
          <dgm:choose name="Name115">
            <dgm:if name="Name116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17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18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19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20">
            <dgm:if name="Name121" func="var" arg="dir" op="equ" val="norm">
              <dgm:presOf axis="ch desOrSelf" ptType="node node" st="4 1" cnt="1 0"/>
            </dgm:if>
            <dgm:else name="Name122">
              <dgm:choose name="Name123">
                <dgm:if name="Name124" axis="ch" ptType="node" func="cnt" op="equ" val="4">
                  <dgm:presOf axis="ch desOrSelf" ptType="node node" st="1 1" cnt="1 0"/>
                </dgm:if>
                <dgm:if name="Name125" axis="ch" ptType="node" func="cnt" op="equ" val="5">
                  <dgm:presOf axis="ch desOrSelf" ptType="node node" st="2 1" cnt="1 0"/>
                </dgm:if>
                <dgm:if name="Name126" axis="ch" ptType="node" func="cnt" op="equ" val="6">
                  <dgm:presOf axis="ch desOrSelf" ptType="node node" st="3 1" cnt="1 0"/>
                </dgm:if>
                <dgm:else name="Name127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28">
            <dgm:if name="Name129" func="var" arg="dir" op="equ" val="norm">
              <dgm:presOf axis="ch desOrSelf" ptType="node node" st="4 1" cnt="1 0"/>
            </dgm:if>
            <dgm:else name="Name130">
              <dgm:choose name="Name131">
                <dgm:if name="Name132" axis="ch" ptType="node" func="cnt" op="equ" val="4">
                  <dgm:presOf axis="ch desOrSelf" ptType="node node" st="1 1" cnt="1 0"/>
                </dgm:if>
                <dgm:if name="Name133" axis="ch" ptType="node" func="cnt" op="equ" val="5">
                  <dgm:presOf axis="ch desOrSelf" ptType="node node" st="2 1" cnt="1 0"/>
                </dgm:if>
                <dgm:if name="Name134" axis="ch" ptType="node" func="cnt" op="equ" val="6">
                  <dgm:presOf axis="ch desOrSelf" ptType="node node" st="3 1" cnt="1 0"/>
                </dgm:if>
                <dgm:else name="Name135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36"/>
    </dgm:choose>
    <dgm:choose name="Name137">
      <dgm:if name="Name138" axis="ch" ptType="node" func="cnt" op="gte" val="5">
        <dgm:layoutNode name="wedge5">
          <dgm:alg type="sp"/>
          <dgm:choose name="Name139">
            <dgm:if name="Name140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41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42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43">
            <dgm:if name="Name144" func="var" arg="dir" op="equ" val="norm">
              <dgm:presOf axis="ch desOrSelf" ptType="node node" st="5 1" cnt="1 0"/>
            </dgm:if>
            <dgm:else name="Name145">
              <dgm:choose name="Name146">
                <dgm:if name="Name147" axis="ch" ptType="node" func="cnt" op="equ" val="5">
                  <dgm:presOf axis="ch desOrSelf" ptType="node node" st="1 1" cnt="1 0"/>
                </dgm:if>
                <dgm:if name="Name148" axis="ch" ptType="node" func="cnt" op="equ" val="6">
                  <dgm:presOf axis="ch desOrSelf" ptType="node node" st="2 1" cnt="1 0"/>
                </dgm:if>
                <dgm:else name="Name149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0">
            <dgm:if name="Name151" func="var" arg="dir" op="equ" val="norm">
              <dgm:presOf axis="ch desOrSelf" ptType="node node" st="5 1" cnt="1 0"/>
            </dgm:if>
            <dgm:else name="Name152">
              <dgm:choose name="Name153">
                <dgm:if name="Name154" axis="ch" ptType="node" func="cnt" op="equ" val="5">
                  <dgm:presOf axis="ch desOrSelf" ptType="node node" st="1 1" cnt="1 0"/>
                </dgm:if>
                <dgm:if name="Name155" axis="ch" ptType="node" func="cnt" op="equ" val="6">
                  <dgm:presOf axis="ch desOrSelf" ptType="node node" st="2 1" cnt="1 0"/>
                </dgm:if>
                <dgm:else name="Name156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57"/>
    </dgm:choose>
    <dgm:choose name="Name158">
      <dgm:if name="Name159" axis="ch" ptType="node" func="cnt" op="gte" val="6">
        <dgm:layoutNode name="wedge6">
          <dgm:alg type="sp"/>
          <dgm:choose name="Name160">
            <dgm:if name="Name161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62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63">
            <dgm:if name="Name164" func="var" arg="dir" op="equ" val="norm">
              <dgm:presOf axis="ch desOrSelf" ptType="node node" st="6 1" cnt="1 0"/>
            </dgm:if>
            <dgm:else name="Name165">
              <dgm:choose name="Name166">
                <dgm:if name="Name167" axis="ch" ptType="node" func="cnt" op="equ" val="6">
                  <dgm:presOf axis="ch desOrSelf" ptType="node node" st="1 1" cnt="1 0"/>
                </dgm:if>
                <dgm:else name="Name168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9">
            <dgm:if name="Name170" func="var" arg="dir" op="equ" val="norm">
              <dgm:presOf axis="ch desOrSelf" ptType="node node" st="6 1" cnt="1 0"/>
            </dgm:if>
            <dgm:else name="Name171">
              <dgm:choose name="Name172">
                <dgm:if name="Name173" axis="ch" ptType="node" func="cnt" op="equ" val="6">
                  <dgm:presOf axis="ch desOrSelf" ptType="node node" st="1 1" cnt="1 0"/>
                </dgm:if>
                <dgm:else name="Name174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75"/>
    </dgm:choose>
    <dgm:choose name="Name176">
      <dgm:if name="Name177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78">
            <dgm:if name="Name179" func="var" arg="dir" op="equ" val="norm">
              <dgm:presOf axis="ch desOrSelf" ptType="node node" st="7 1" cnt="1 0"/>
            </dgm:if>
            <dgm:else name="Name180">
              <dgm:presOf axis="ch desOrSelf" ptType="node node" st="1 1" cnt="1 0"/>
            </dgm:else>
          </dgm:choose>
          <dgm:constrLst/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81">
            <dgm:if name="Name182" func="var" arg="dir" op="equ" val="norm">
              <dgm:presOf axis="ch desOrSelf" ptType="node node" st="7 1" cnt="1 0"/>
            </dgm:if>
            <dgm:else name="Name183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8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2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txAnchorVertCh" val="mid"/>
                <dgm:param type="stBulletLvl" val="1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dim" val="1D"/>
              <dgm:param type="endSty" val="noArr"/>
              <dgm:param type="begPts" val="auto"/>
              <dgm:param type="endPts" val="auto"/>
              <dgm:param type="srcNode" val="connSite"/>
              <dgm:param type="dstNode" val="parentNode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1142950" y="681275"/>
            <a:ext cx="4571150" cy="34063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7927756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625" y="4314725"/>
            <a:ext cx="5485100" cy="40876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Shape 82"/>
          <p:cNvSpPr>
            <a:spLocks noGrp="1" noRot="1" noChangeAspect="1"/>
          </p:cNvSpPr>
          <p:nvPr>
            <p:ph type="sldImg" idx="2"/>
          </p:nvPr>
        </p:nvSpPr>
        <p:spPr>
          <a:xfrm>
            <a:off x="2103438" y="681038"/>
            <a:ext cx="2649537" cy="34067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926304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oş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key Başlık ve Metin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7282278" y="12286256"/>
            <a:ext cx="27650597" cy="5669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-4117910" y="6674443"/>
            <a:ext cx="27650597" cy="168934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Slaydı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>
            <a:spLocks noGrp="1"/>
          </p:cNvSpPr>
          <p:nvPr>
            <p:ph type="ctrTitle"/>
          </p:nvPr>
        </p:nvSpPr>
        <p:spPr>
          <a:xfrm>
            <a:off x="1890364" y="10066973"/>
            <a:ext cx="21422430" cy="69451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7" name="Shape 17"/>
          <p:cNvSpPr txBox="1">
            <a:spLocks noGrp="1"/>
          </p:cNvSpPr>
          <p:nvPr>
            <p:ph type="subTitle" idx="1"/>
          </p:nvPr>
        </p:nvSpPr>
        <p:spPr>
          <a:xfrm>
            <a:off x="3780721" y="18362295"/>
            <a:ext cx="17641713" cy="8281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None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None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None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None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 ve İçerik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1260614" y="7559384"/>
            <a:ext cx="22681924" cy="213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4" name="Shape 24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5" name="Shape 25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ölüm Üstbilgisi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title"/>
          </p:nvPr>
        </p:nvSpPr>
        <p:spPr>
          <a:xfrm>
            <a:off x="1990377" y="20822605"/>
            <a:ext cx="21423665" cy="64365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3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" name="Shape 29"/>
          <p:cNvSpPr txBox="1">
            <a:spLocks noGrp="1"/>
          </p:cNvSpPr>
          <p:nvPr>
            <p:ph type="body" idx="1"/>
          </p:nvPr>
        </p:nvSpPr>
        <p:spPr>
          <a:xfrm>
            <a:off x="1990377" y="13734573"/>
            <a:ext cx="21423665" cy="70880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0" name="Shape 30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Karşılaştırma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 txBox="1">
            <a:spLocks noGrp="1"/>
          </p:cNvSpPr>
          <p:nvPr>
            <p:ph type="title"/>
          </p:nvPr>
        </p:nvSpPr>
        <p:spPr>
          <a:xfrm>
            <a:off x="1260654" y="1297306"/>
            <a:ext cx="22681847" cy="5400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body" idx="1"/>
          </p:nvPr>
        </p:nvSpPr>
        <p:spPr>
          <a:xfrm>
            <a:off x="1260654" y="7253763"/>
            <a:ext cx="11134724" cy="30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2"/>
          </p:nvPr>
        </p:nvSpPr>
        <p:spPr>
          <a:xfrm>
            <a:off x="1260654" y="10276999"/>
            <a:ext cx="11134724" cy="186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body" idx="3"/>
          </p:nvPr>
        </p:nvSpPr>
        <p:spPr>
          <a:xfrm>
            <a:off x="12802837" y="7253763"/>
            <a:ext cx="11139665" cy="3023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L="457200" marR="0" lvl="0" indent="-2286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body" idx="4"/>
          </p:nvPr>
        </p:nvSpPr>
        <p:spPr>
          <a:xfrm>
            <a:off x="12802837" y="10276999"/>
            <a:ext cx="11139665" cy="186694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17500" algn="l" rtl="0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»"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Yalnızca Başlık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İçerik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title"/>
          </p:nvPr>
        </p:nvSpPr>
        <p:spPr>
          <a:xfrm>
            <a:off x="1260652" y="1290161"/>
            <a:ext cx="8291159" cy="54906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1"/>
          </p:nvPr>
        </p:nvSpPr>
        <p:spPr>
          <a:xfrm>
            <a:off x="9854320" y="1290163"/>
            <a:ext cx="14088179" cy="276563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39370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Char char="•"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–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68300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Char char="•"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–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9250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Char char="»"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body" idx="2"/>
          </p:nvPr>
        </p:nvSpPr>
        <p:spPr>
          <a:xfrm>
            <a:off x="1260652" y="6780847"/>
            <a:ext cx="8291159" cy="221656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Shape 60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lı Resim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4940125" y="22682834"/>
            <a:ext cx="15121644" cy="26774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9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>
            <a:spLocks noGrp="1"/>
          </p:cNvSpPr>
          <p:nvPr>
            <p:ph type="pic" idx="2"/>
          </p:nvPr>
        </p:nvSpPr>
        <p:spPr>
          <a:xfrm>
            <a:off x="4940125" y="2896077"/>
            <a:ext cx="15121644" cy="194424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52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Arial"/>
              <a:buNone/>
              <a:defRPr sz="2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4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Arial"/>
              <a:buNone/>
              <a:defRPr sz="2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380"/>
              </a:spcBef>
              <a:spcAft>
                <a:spcPts val="0"/>
              </a:spcAft>
              <a:buClr>
                <a:schemeClr val="dk1"/>
              </a:buClr>
              <a:buSzPts val="1900"/>
              <a:buFont typeface="Arial"/>
              <a:buNone/>
              <a:defRPr sz="1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1"/>
          </p:nvPr>
        </p:nvSpPr>
        <p:spPr>
          <a:xfrm>
            <a:off x="4940125" y="25360313"/>
            <a:ext cx="15121644" cy="3803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spcBef>
                <a:spcPts val="22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defRPr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spcBef>
                <a:spcPts val="160"/>
              </a:spcBef>
              <a:spcAft>
                <a:spcPts val="0"/>
              </a:spcAft>
              <a:buClr>
                <a:schemeClr val="dk1"/>
              </a:buClr>
              <a:buSzPts val="8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şlık, Dikey Metin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1"/>
          </p:nvPr>
        </p:nvSpPr>
        <p:spPr>
          <a:xfrm rot="5400000">
            <a:off x="1907771" y="6912227"/>
            <a:ext cx="21387610" cy="226819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49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1260614" y="1295225"/>
            <a:ext cx="22681924" cy="54010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56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1260614" y="7559384"/>
            <a:ext cx="22681924" cy="21387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marR="0" lvl="0" indent="-939800" algn="l" rtl="0">
              <a:spcBef>
                <a:spcPts val="2240"/>
              </a:spcBef>
              <a:spcAft>
                <a:spcPts val="0"/>
              </a:spcAft>
              <a:buClr>
                <a:schemeClr val="dk1"/>
              </a:buClr>
              <a:buSzPts val="11200"/>
              <a:buFont typeface="Arial"/>
              <a:buChar char="•"/>
              <a:defRPr sz="1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838200" algn="l" rtl="0">
              <a:spcBef>
                <a:spcPts val="192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Arial"/>
              <a:buChar char="–"/>
              <a:defRPr sz="9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768350" algn="l" rtl="0">
              <a:spcBef>
                <a:spcPts val="1700"/>
              </a:spcBef>
              <a:spcAft>
                <a:spcPts val="0"/>
              </a:spcAft>
              <a:buClr>
                <a:schemeClr val="dk1"/>
              </a:buClr>
              <a:buSzPts val="8500"/>
              <a:buFont typeface="Arial"/>
              <a:buChar char="•"/>
              <a:defRPr sz="85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–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679450" algn="l" rtl="0">
              <a:spcBef>
                <a:spcPts val="1420"/>
              </a:spcBef>
              <a:spcAft>
                <a:spcPts val="0"/>
              </a:spcAft>
              <a:buClr>
                <a:schemeClr val="dk1"/>
              </a:buClr>
              <a:buSzPts val="7100"/>
              <a:buFont typeface="Arial"/>
              <a:buChar char="»"/>
              <a:defRPr sz="7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dt" idx="10"/>
          </p:nvPr>
        </p:nvSpPr>
        <p:spPr>
          <a:xfrm>
            <a:off x="1260614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" name="Shape 9"/>
          <p:cNvSpPr txBox="1">
            <a:spLocks noGrp="1"/>
          </p:cNvSpPr>
          <p:nvPr>
            <p:ph type="ftr" idx="11"/>
          </p:nvPr>
        </p:nvSpPr>
        <p:spPr>
          <a:xfrm>
            <a:off x="8611153" y="29509119"/>
            <a:ext cx="7980846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ldNum" idx="12"/>
          </p:nvPr>
        </p:nvSpPr>
        <p:spPr>
          <a:xfrm>
            <a:off x="18063017" y="29509119"/>
            <a:ext cx="5879521" cy="22508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20975" tIns="160475" rIns="320975" bIns="160475" anchor="t" anchorCtr="0">
            <a:noAutofit/>
          </a:bodyPr>
          <a:lstStyle>
            <a:lvl1pPr marL="0" marR="0" lvl="0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spcAft>
                <a:spcPts val="0"/>
              </a:spcAft>
              <a:buNone/>
              <a:defRPr sz="49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microsoft.com/office/2007/relationships/diagramDrawing" Target="../diagrams/drawing1.xml"/><Relationship Id="rId18" Type="http://schemas.microsoft.com/office/2007/relationships/diagramDrawing" Target="../diagrams/drawing2.xml"/><Relationship Id="rId3" Type="http://schemas.openxmlformats.org/officeDocument/2006/relationships/image" Target="../media/image2.jpg"/><Relationship Id="rId21" Type="http://schemas.openxmlformats.org/officeDocument/2006/relationships/diagramQuickStyle" Target="../diagrams/quickStyle3.xml"/><Relationship Id="rId7" Type="http://schemas.openxmlformats.org/officeDocument/2006/relationships/image" Target="../media/image6.png"/><Relationship Id="rId12" Type="http://schemas.openxmlformats.org/officeDocument/2006/relationships/diagramColors" Target="../diagrams/colors1.xml"/><Relationship Id="rId17" Type="http://schemas.openxmlformats.org/officeDocument/2006/relationships/diagramColors" Target="../diagrams/colors2.xml"/><Relationship Id="rId2" Type="http://schemas.openxmlformats.org/officeDocument/2006/relationships/notesSlide" Target="../notesSlides/notesSlide1.xml"/><Relationship Id="rId16" Type="http://schemas.openxmlformats.org/officeDocument/2006/relationships/diagramQuickStyle" Target="../diagrams/quickStyle2.xml"/><Relationship Id="rId20" Type="http://schemas.openxmlformats.org/officeDocument/2006/relationships/diagramLayout" Target="../diagrams/layout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11" Type="http://schemas.openxmlformats.org/officeDocument/2006/relationships/diagramQuickStyle" Target="../diagrams/quickStyle1.xml"/><Relationship Id="rId5" Type="http://schemas.openxmlformats.org/officeDocument/2006/relationships/image" Target="../media/image4.png"/><Relationship Id="rId15" Type="http://schemas.openxmlformats.org/officeDocument/2006/relationships/diagramLayout" Target="../diagrams/layout2.xml"/><Relationship Id="rId23" Type="http://schemas.microsoft.com/office/2007/relationships/diagramDrawing" Target="../diagrams/drawing3.xml"/><Relationship Id="rId10" Type="http://schemas.openxmlformats.org/officeDocument/2006/relationships/diagramLayout" Target="../diagrams/layout1.xml"/><Relationship Id="rId19" Type="http://schemas.openxmlformats.org/officeDocument/2006/relationships/diagramData" Target="../diagrams/data3.xml"/><Relationship Id="rId4" Type="http://schemas.openxmlformats.org/officeDocument/2006/relationships/image" Target="../media/image3.png"/><Relationship Id="rId9" Type="http://schemas.openxmlformats.org/officeDocument/2006/relationships/diagramData" Target="../diagrams/data1.xml"/><Relationship Id="rId14" Type="http://schemas.openxmlformats.org/officeDocument/2006/relationships/diagramData" Target="../diagrams/data2.xml"/><Relationship Id="rId22" Type="http://schemas.openxmlformats.org/officeDocument/2006/relationships/diagramColors" Target="../diagrams/colors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Shape 84"/>
          <p:cNvSpPr/>
          <p:nvPr/>
        </p:nvSpPr>
        <p:spPr>
          <a:xfrm>
            <a:off x="886254" y="716828"/>
            <a:ext cx="23430642" cy="4893692"/>
          </a:xfrm>
          <a:prstGeom prst="rect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  <a:effectLst>
            <a:glow rad="139700">
              <a:srgbClr val="C00000">
                <a:alpha val="40000"/>
              </a:srgbClr>
            </a:glow>
          </a:effectLst>
        </p:spPr>
        <p:txBody>
          <a:bodyPr spcFirstLastPara="1" wrap="square" lIns="140425" tIns="70200" rIns="140425" bIns="70200" anchor="ctr" anchorCtr="0">
            <a:noAutofit/>
          </a:bodyPr>
          <a:lstStyle/>
          <a:p>
            <a:endParaRPr lang="tr-TR" sz="2800" dirty="0" smtClean="0"/>
          </a:p>
          <a:p>
            <a:endParaRPr lang="tr-TR" sz="2800" dirty="0"/>
          </a:p>
          <a:p>
            <a:endParaRPr lang="tr-TR" sz="2800" dirty="0" smtClean="0"/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</a:p>
          <a:p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İpek 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Pekel</a:t>
            </a:r>
            <a:r>
              <a:rPr lang="tr-TR" sz="36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Pakizer</a:t>
            </a:r>
            <a:r>
              <a:rPr lang="tr-TR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Banu Kılıçoğlu </a:t>
            </a:r>
            <a:r>
              <a:rPr lang="tr-TR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Dane</a:t>
            </a:r>
            <a:r>
              <a:rPr lang="tr-TR" sz="36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  <a:p>
            <a:endParaRPr lang="tr-TR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1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Bezmialem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Vakıf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tr-TR" sz="2800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2</a:t>
            </a:r>
            <a:r>
              <a:rPr lang="tr-TR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Bezmialem 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Vakıf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Bezmialem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Vakıf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University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Department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Obstetrics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Gynecology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Istanbul</a:t>
            </a:r>
            <a:r>
              <a:rPr lang="tr-T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Turkey</a:t>
            </a:r>
            <a:r>
              <a:rPr lang="tr-TR" sz="2800" dirty="0"/>
              <a:t>.</a:t>
            </a:r>
          </a:p>
        </p:txBody>
      </p:sp>
      <p:sp>
        <p:nvSpPr>
          <p:cNvPr id="93" name="Shape 93" descr="data:image/jpeg;base64,/9j/4AAQSkZJRgABAQAAAQABAAD/2wCEAAkGBxQSEhQUExQWFhIXFx8ZFxgYGSEgHBwfICcaIiAgJh0cHSgiHBwxIB0cITEiJSkrLi4uHB8zODMsNygtLiwBCgoKDg0OGxAQGjQkHyQyNy8vNzcyLSs3Mi01NTEyNDQ3LDQ3LCw0LC41LDQ3Ny8sLCwsLDE4LCwsLCwsLCw0LP/AABEIAEwAoAMBIgACEQEDEQH/xAAbAAABBQEBAAAAAAAAAAAAAAAFAAIDBAYBB//EADwQAAIBAgQCBggFAgYDAAAAAAECAwARBBIhMQUTIkFRYXGBBgcUMlKRsdEVI0JywdLwJDNiobLhFnPC/8QAGQEBAQEBAQEAAAAAAAAAAAAAAAECAwUE/8QAKhEAAgECAwYGAwAAAAAAAAAAAAECESEDEjETIlFhcbEEMkFCwfCBkdH/2gAMAwEAAhEDEQA/APcaVKlQCpUqVAKhs/EmDlMgBGxdsoYdo0N/rRKg/GcTmBQKxKkEm2mxIt2nwoCT2uQ/qjUdyO39NU5UlJJ9qNtTbJl0H99tV+MYuYZjGxAEYO50OVj1AjqFF+LbL+1vpQA84KQ7u58Vb+quewHfKhPfCT9TXfSsEmMAgdCQ6i40yd41q/wIEI4JBtI22g+VzQA/2A75UB7oSPoa6MFINnceCt/VV/jwJRACBeRd9R8riqXouCDICQehGdBYa5u860ByJJQQfajbQ2yZtD/fbVz2uQfqjYfsdf6qfwnZv2r9KFcKxUtwXYkFCbXOvRU9YA6zQBSDiTFwmQEnco2YKO06C31olQfg2JygIVYFiSDbTYE37D40YoBUqVKgFSpUqAGpxpCAQGsRcaD7138YT4X+Q+9CsFjnE8UfR5fLUWy63y3veo8LxWQxzscuZbZOjtckedAGfxdPhf5D70vxdPhf5D70ExfFpVghYZM5LZzl3y26uq96vHGv7WI7Ly7Wtl1va970Bd/GE+F/kPvQvETtK0nLDauo0IDaKSeo23qHDcWkMU7HLmW2To7ZiR52qzwGcuQzWzZ7GwsNFPVQA7E8OZiA4luRa3OAuNtgmuhIq6I5r9MP7rWzuCNu5BQ7iccjySMDsdNfL+aPo5aKInU5W+hoCrjpXkAMkAsAbHmFd7X2t2CmKcQoOUcqPf4tTubmoePRu7oqnTLt5L/3VTJI8HLzMDc6ra4v1/330ARc4hgM45se/wAOo2NxT8DK8YJjgFiBc8wtte2pv30NZJEg5eZib/qtc27fL+KtcBjdGdWOmXbyb/qgJDHNfoB/dW+RwBt3oap4bh7gkIJbgWI5wNhtsU00FqNO5WKUjQ5V+goBwyORJI2Jtc66jw/igCWHnaJo+YraOw1ILaqD2C+1FPxdPhf5D70N4/iGjJZbZs9hcXtdR1VBi+LSLHh2GS7Al+jvYgeVAGfxdPhf5D70vxhPhf5D71STHN7W0dl5diAMutwAb386o4Xi0rYeVjkzhlynLsG7uu1AG/xdPhf5D71x+NIASQ1gLnQfehGK4rIEw7DLdhd+jvYgeVSYvGuZpo+jy+W4Ay63C3vfzoB2Cwi86JuYuflq2TXNbLbbamYbh6cucCVCBYMQTZcpvrrpRZODRBg4DZwLBszXAGlt6anA4QHAUgP74zN0vHWgBOL4fGYIbyoFuQrEmxLWtbXuq62EX2sNzFz2zZNc1rW22qy/AoCqoVJVdVGZrD/epDwmLPzLNzNs2Zr/AFoANhuHJypwJUIFgxBNly3OuulO4V+WOh+YM9xl6wV3F6JpwOEBgFID+8MzdLx1p0PBok9zOvg7eHbQGRxyhnkzGRGJIyjLbzuL3rQYSUlI1ZCgCMQTsdOq3jerUnAIWJJDEnUnO33qb8LSwF3sBYdNtBt29lAZKebmytfmJkNja17lUsOl1W186lwz5AFGbQ+90bkfK1aH/wAfhuxs12N2OdtTYDt7ABXJeCQqpYh7AE6MxOndegM/iZC65Tn13bo3+lqZhp+VILcx85sL2uSFfTo9VtfKjfDOH4eeJJVWVVYXAcsrDxBOldx3B4kyskbvICcgEjDWxFyb2AsTr30qXK60OYuUhJFVC4KKSRsNOu/hes/gVCvHlMjsCBlOW3lYXvWm4bh0ljJKzRk9F0dmvppbexHeNDUkfo/CpBAYEag52+9A1R0YM4vaQXf8scy5zdQC7m1dxfDkKYcGVBoQpJPSuQdNdaKz8Fif38zdert4dtJ+CQkICpIT3Ok3R8Ne6hCqmDX2pjzFz2JK65rEAbbdVUcLgIxh5bTIUzLdgTYZe3WjY4TEHMgDcw6FszX+tRpwKAIUCkIxuVzNYn50ALxPDkyYdTKg0sup6VyDprrT8XhF5s7Z1L8t2KXOYArbbbqok/BISEBUkJ7nSbo+GvdXW4NEWZrHMwIY5muQdCN6AxmJWP8AFZopZGSDkBgOaygN2jpDWtB6AyTNg1M7lyWbIze8Uv0Se+1AjNCeOTCUxlThwLPa1+zXrqx6AwlMTjliJOBDryvhDa5gv+nbbSuUfMejjKuF0UX8fu5F6xTlxGAs7IskpWTK5UFehvYjtrS8HwMMckjQylrqoZeYXA1ax1Y2v/FZb1nTIMTw3OVy85iwa1rdDe/VWr4a+FErLh+XndQWEdrWXQE5dj0jVXmZzxK7CGuj7nMdwNJZTLK8lgoVVWRlAtcknKRc6/7VkfRjD+1455oWlXBQHKt5HIlft1bVR9qu+sTjhumBhdUmn99ybCNOsk9p/g0X4ZjsHhIYoIpEOoRVVgWYnrsDv1mjo5FjnhhV9ZWXJcfvNk/pniCmCnK3zlMq23u2g89ag9BuN+1YVWb/ADU/LlB3DLofvTfTWVcuHiJAMmJjGp6lOY/8azfFsDPhce6YYfl8QWxI2jce83jYk+dG2nUmFhxnhZXZ6r8a/eRf4H6QNPxWVdeSYbRdjZW1YeJv8q03pIl8LPuCI2IIJBBANjcVkeLxJhOK8Oy2WMwtCOra1vrWu9IpAMJOSQBym18jSOjTJipZ4SirNLvT4BXq3JbAQuxLO4uzMSSdT1mneneIk9n5EBInnuqWNiABdjcbaaeJFRerKUHhuH1Gim+u2pqLDRnG4yaZJmRIPyYymU3J1kPSB090eRp7UiyVMecnom+9gr6G8Y9rwkUv6suV/wBw0NAvWy7JgxIjMjiRRmViDY3uNDVX0Vb2DiGIwbv+XMBNEWsNdcw6hr3dlTeuOUDAgEjWVf5qN1gzcMNR8VHLo3VdGbbDRBVUKLACsV61WKRYd0ZkYzqrFWK3U3uDY7VqIeN4c8sLKjM9goVgSdL7A1k/W/KogwwYgf4lCb9gvfytWpvdZy8LF7eNUaThnD4EmzQylmyEFOaXFrjWxY27POhvrKx0kWFUw35plXLbfo3Y+Vl1ongpMGJl5PK5rqR+Xl1Ua65erv76p8clVsfgoiRoJZCD3AKP+Ro9CQrtVJ3pe/IJcJ41HPhVxIIEZTM3dbf5VnPV9xqTET47m3U50dEP6UYHKPkAfOhPDeETRYmbhoB9jdhMD1CO+qeZsvkaJcOkWHjmIQkATQKQL21X+zWczsdnhQipqN6qq6VRpzFC17woWz5SCq3v27dmtW5Zliyi1gTlAA0H/VRrCOcT/pBt1X1F/G2lQ42IO0gb9Mdx3E318dBUbklzPi1JsfHEBneNW1AuQOvvPVTsFh0W5SNUv2KASPKq+LbPChaxzFL99yKl4e5u6XJCGwvvbx66qlvC+U4I4pU5jRKSRfpKCfnXMBhoiA6wxqdwQq3+YGhpYE/4cftP81Nw5QIksP0j6Ui26dA21UZxFEy5mRWIsBdQbXNuupIm6RU2JABBt23H8GlxBLxt3C/mNRUPDJS+ZzubDTbTX+are/QntGzyxPnzIGaO+jKDp2i/VUuNyhACilbqMpGmpA2qpPEGjkJ0Ku1iN+q/lVnifuD9y/UVnM6M1wOtHHGQojUBzlNgAPPt667hgiqzIiqNfdAF7eFd4kl427RqCOojapJUCxsBsFP0rV6szWxDFFHMA7RoSQLEgE28aZGyTEB4wTYkZgDpex8KbwOXNGNALWGg7hVfA9HlkaZyyt2HUkHxrCm6RfE1xLUMESy2SJAyjVgqgi/le1PmjR5QrIrdC9yoJ3tbWoWfNiADbo7Hr1G3hUxP54/9f81pS7kuRLGkcgCQKGYGxUKLgWv9afjBGrKTGrOx0JAvpruadP8A50X7X/8Amq/G5MpjNgdTvttUlJpN8H/CqraLuJmCWNtSco6v96hx0aZc7RozabqCdSBvTeKy2jGgIbQgjTY0seLQgdmXfxFWUtehF6H/2Q=="/>
          <p:cNvSpPr/>
          <p:nvPr/>
        </p:nvSpPr>
        <p:spPr>
          <a:xfrm>
            <a:off x="392787" y="-206516"/>
            <a:ext cx="254126" cy="2307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78000" tIns="39000" rIns="78000" bIns="390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3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Resim 2">
            <a:extLst>
              <a:ext uri="{FF2B5EF4-FFF2-40B4-BE49-F238E27FC236}">
                <a16:creationId xmlns="" xmlns:a16="http://schemas.microsoft.com/office/drawing/2014/main" id="{81A42AAE-DE5E-43EF-9114-7F48B41480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43209" y="2276839"/>
            <a:ext cx="3321962" cy="1896830"/>
          </a:xfrm>
          <a:prstGeom prst="rect">
            <a:avLst/>
          </a:prstGeom>
        </p:spPr>
      </p:pic>
      <p:pic>
        <p:nvPicPr>
          <p:cNvPr id="2" name="Resim 1">
            <a:extLst>
              <a:ext uri="{FF2B5EF4-FFF2-40B4-BE49-F238E27FC236}">
                <a16:creationId xmlns="" xmlns:a16="http://schemas.microsoft.com/office/drawing/2014/main" id="{499907C4-6067-43A8-BE0D-C0AC19DAA9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0771" y="5684326"/>
            <a:ext cx="11278578" cy="23916405"/>
          </a:xfrm>
          <a:prstGeom prst="rect">
            <a:avLst/>
          </a:prstGeom>
        </p:spPr>
      </p:pic>
      <p:pic>
        <p:nvPicPr>
          <p:cNvPr id="4" name="Resim 3">
            <a:extLst>
              <a:ext uri="{FF2B5EF4-FFF2-40B4-BE49-F238E27FC236}">
                <a16:creationId xmlns="" xmlns:a16="http://schemas.microsoft.com/office/drawing/2014/main" id="{84B62357-04AF-4D7C-90B8-C0E6F04FCA6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692" y="7796490"/>
            <a:ext cx="12445182" cy="22077225"/>
          </a:xfrm>
          <a:prstGeom prst="rect">
            <a:avLst/>
          </a:prstGeom>
        </p:spPr>
      </p:pic>
      <p:sp>
        <p:nvSpPr>
          <p:cNvPr id="5" name="Dikdörtgen 4"/>
          <p:cNvSpPr/>
          <p:nvPr/>
        </p:nvSpPr>
        <p:spPr>
          <a:xfrm>
            <a:off x="1112108" y="945558"/>
            <a:ext cx="20166228" cy="17912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Previa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Risk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Relevance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Ultrasound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Findings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Hysterectomy</a:t>
            </a:r>
            <a:r>
              <a:rPr lang="tr-TR" sz="48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48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Incidence</a:t>
            </a:r>
            <a:endParaRPr lang="tr-TR" sz="4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Metin kutusu 6"/>
          <p:cNvSpPr txBox="1"/>
          <p:nvPr/>
        </p:nvSpPr>
        <p:spPr>
          <a:xfrm>
            <a:off x="1112107" y="5684326"/>
            <a:ext cx="10316145" cy="20111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INTRODUCTION</a:t>
            </a: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a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condition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attached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lower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uterine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segment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completely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partially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covers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internal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cervix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blocking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servical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causing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inability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normal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birth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Reported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rates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between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0.3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0.8%.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typical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clinic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feature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painless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mostly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recurring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spontaneous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vaginal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bleeding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at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second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trimester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Etiology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although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not yet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certain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maternal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age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cigarette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parity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gravity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miscarriage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male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fetüs,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abortion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cesarean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thought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be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contributing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factors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As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parallels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cesaeran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section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incidence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also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this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attempted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antenatal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ultrasound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hysterectomy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MATERIALS AND METHODS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At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least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80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cases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applied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Bezmialem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Vakıf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University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Hospital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polyclinic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2010-2020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risk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follows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Maternal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age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parity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gravity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miscarriage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abortion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birth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weight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week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birth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apgar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score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sex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fetus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estimated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effects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these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risk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factors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calculating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mean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numbers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As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result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hysterectomies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classified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degree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layers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Use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bleeding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protective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methods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during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surgery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antepartum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bleeding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bledder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sex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fetus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also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studied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tr-TR" sz="28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RESULTS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92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studied.%30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had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antepartum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bleeding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over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35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years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Only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in 8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uterine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detected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antenatal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ultrasound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examinations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4 of </a:t>
            </a:r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them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underwent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hysterectomy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r>
              <a:rPr lang="tr-TR" sz="2400" dirty="0"/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26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surgery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underwent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rest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had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bleeding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preventer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methods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uterine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hypogactric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artery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ligation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Bledder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have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occured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7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total.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Only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3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detachment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155789" y="14456491"/>
            <a:ext cx="6175338" cy="4894631"/>
          </a:xfrm>
          <a:prstGeom prst="rect">
            <a:avLst/>
          </a:prstGeom>
        </p:spPr>
      </p:pic>
      <p:pic>
        <p:nvPicPr>
          <p:cNvPr id="9" name="Resim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9" y="12183619"/>
            <a:ext cx="5532120" cy="4065695"/>
          </a:xfrm>
          <a:prstGeom prst="rect">
            <a:avLst/>
          </a:prstGeom>
        </p:spPr>
      </p:pic>
      <p:pic>
        <p:nvPicPr>
          <p:cNvPr id="10" name="Resim 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468" y="12183619"/>
            <a:ext cx="5583127" cy="3885628"/>
          </a:xfrm>
          <a:prstGeom prst="rect">
            <a:avLst/>
          </a:prstGeom>
        </p:spPr>
      </p:pic>
      <p:sp>
        <p:nvSpPr>
          <p:cNvPr id="12" name="Metin kutusu 11"/>
          <p:cNvSpPr txBox="1"/>
          <p:nvPr/>
        </p:nvSpPr>
        <p:spPr>
          <a:xfrm>
            <a:off x="12390685" y="7138946"/>
            <a:ext cx="1024980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Pathological</a:t>
            </a:r>
            <a:r>
              <a:rPr lang="tr-TR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classification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showed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out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of 18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went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under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hysterectomy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5 had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, 4 had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9 had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constitutes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%50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them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%80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percreata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bleeder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had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gone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into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more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than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three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cesaeran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sections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which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strengthens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relationship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between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uterine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wall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damage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abnormal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placental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. %62 of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patients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had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male</a:t>
            </a:r>
            <a:r>
              <a:rPr lang="tr-TR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fetus</a:t>
            </a:r>
            <a:r>
              <a:rPr lang="tr-TR" dirty="0"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tr-TR" dirty="0"/>
          </a:p>
        </p:txBody>
      </p:sp>
      <p:graphicFrame>
        <p:nvGraphicFramePr>
          <p:cNvPr id="13" name="Diyagram 12"/>
          <p:cNvGraphicFramePr/>
          <p:nvPr>
            <p:extLst>
              <p:ext uri="{D42A27DB-BD31-4B8C-83A1-F6EECF244321}">
                <p14:modId xmlns:p14="http://schemas.microsoft.com/office/powerpoint/2010/main" val="3387495873"/>
              </p:ext>
            </p:extLst>
          </p:nvPr>
        </p:nvGraphicFramePr>
        <p:xfrm>
          <a:off x="16417286" y="10514856"/>
          <a:ext cx="7899610" cy="26326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graphicFrame>
        <p:nvGraphicFramePr>
          <p:cNvPr id="22" name="Diyagram 21"/>
          <p:cNvGraphicFramePr/>
          <p:nvPr>
            <p:extLst>
              <p:ext uri="{D42A27DB-BD31-4B8C-83A1-F6EECF244321}">
                <p14:modId xmlns:p14="http://schemas.microsoft.com/office/powerpoint/2010/main" val="1160929249"/>
              </p:ext>
            </p:extLst>
          </p:nvPr>
        </p:nvGraphicFramePr>
        <p:xfrm>
          <a:off x="12134400" y="9719552"/>
          <a:ext cx="4421636" cy="42232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4" r:lo="rId15" r:qs="rId16" r:cs="rId17"/>
          </a:graphicData>
        </a:graphic>
      </p:graphicFrame>
      <p:sp>
        <p:nvSpPr>
          <p:cNvPr id="23" name="Metin kutusu 22"/>
          <p:cNvSpPr txBox="1"/>
          <p:nvPr/>
        </p:nvSpPr>
        <p:spPr>
          <a:xfrm>
            <a:off x="12128178" y="18977855"/>
            <a:ext cx="1192621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CONCLUSION</a:t>
            </a: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8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92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cases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were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antenatal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4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underwent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Which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shows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correlation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antenatal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findings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hysterectomy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incidence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about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%50.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Also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rate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invasion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detection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during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operation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has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found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more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frequent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antenatal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ultrasound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tr-TR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tr-TR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REFERENCES</a:t>
            </a: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tr-TR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9" name="Dikdörtgen 78"/>
          <p:cNvSpPr/>
          <p:nvPr/>
        </p:nvSpPr>
        <p:spPr>
          <a:xfrm>
            <a:off x="12039349" y="23660055"/>
            <a:ext cx="12213707" cy="71096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1)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Mayumi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Tsuji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Eiji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Shibata,2 David J. Askew,2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Seiichi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Morokuma,3  ve ark.(2019)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between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concentrations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whole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blood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accreta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Japan Environment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Children’s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Study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(JECS),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Environ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Health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2019; 24: 40.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Eric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Jauniaux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Lene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Grønbeck,2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Catey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Bunce,3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Jens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Langhoff-Roos,4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Sally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Collins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Epidemiology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accreta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BMJ Open. 2019; 9(11): e031193.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3)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Rowe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T. (2014).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Obstetrics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Gynaecology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Canada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36(8), 667–668. doi:10.1016/s1701-2163(15)30503-x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4)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Artunç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Ülkümen B Pala HG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Aktenk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F Bülbül Baytur Y, Plasenta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olgularında gebelik sonuçları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Pregnancy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outcomes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patients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Ege Tıp Dergisi / Ege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Journal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Medicine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2014;53(2):88-91 88 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5)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Dazhi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Fan,1,2,*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Song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Wu,3,*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Liu,2,4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Xia,2 Wen Wang,1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Xiaoling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Guo,a,1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Zhengping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Liub,1.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Prevalence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antepartum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hemorrhage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in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women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systematic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review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meta-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analysis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Sci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Rep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2017; 7: 40320.</a:t>
            </a:r>
          </a:p>
          <a:p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6) Dr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M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Matalliotakis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,*,1 A Velegrakis,1 GN Goulielmos,2 E Niraki,1 AE Patelarou,3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Matalliotakis1,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Association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Placenta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Previa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with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History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of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Previous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Cesarian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Deliveries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Indications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for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Possible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Role of a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Genetic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Component, Balkan J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Med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Genet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2017 </a:t>
            </a:r>
            <a:r>
              <a:rPr lang="tr-TR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Dec</a:t>
            </a:r>
            <a:r>
              <a:rPr lang="tr-TR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20(2): 5–9.</a:t>
            </a:r>
          </a:p>
        </p:txBody>
      </p:sp>
      <p:graphicFrame>
        <p:nvGraphicFramePr>
          <p:cNvPr id="80" name="Diyagram 79"/>
          <p:cNvGraphicFramePr/>
          <p:nvPr>
            <p:extLst>
              <p:ext uri="{D42A27DB-BD31-4B8C-83A1-F6EECF244321}">
                <p14:modId xmlns:p14="http://schemas.microsoft.com/office/powerpoint/2010/main" val="458890763"/>
              </p:ext>
            </p:extLst>
          </p:nvPr>
        </p:nvGraphicFramePr>
        <p:xfrm>
          <a:off x="886254" y="25796049"/>
          <a:ext cx="9135570" cy="62628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9" r:lo="rId20" r:qs="rId21" r:cs="rId22"/>
          </a:graphicData>
        </a:graphic>
      </p:graphicFrame>
      <p:sp>
        <p:nvSpPr>
          <p:cNvPr id="81" name="Metin kutusu 80"/>
          <p:cNvSpPr txBox="1"/>
          <p:nvPr/>
        </p:nvSpPr>
        <p:spPr>
          <a:xfrm>
            <a:off x="18562320" y="15259639"/>
            <a:ext cx="57545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Socio-demographic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data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antenatal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features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are</a:t>
            </a:r>
            <a:r>
              <a:rPr lang="tr-TR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tr-TR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shown</a:t>
            </a:r>
            <a:r>
              <a:rPr lang="tr-TR" dirty="0" smtClean="0"/>
              <a:t>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</TotalTime>
  <Words>885</Words>
  <Application>Microsoft Office PowerPoint</Application>
  <PresentationFormat>Özel</PresentationFormat>
  <Paragraphs>68</Paragraphs>
  <Slides>1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</vt:i4>
      </vt:variant>
    </vt:vector>
  </HeadingPairs>
  <TitlesOfParts>
    <vt:vector size="5" baseType="lpstr">
      <vt:lpstr>Calibri</vt:lpstr>
      <vt:lpstr>Times New Roman</vt:lpstr>
      <vt:lpstr>Arial</vt:lpstr>
      <vt:lpstr>Default Design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cp:lastModifiedBy>İpek PEKEL</cp:lastModifiedBy>
  <cp:revision>21</cp:revision>
  <dcterms:modified xsi:type="dcterms:W3CDTF">2021-06-02T13:29:18Z</dcterms:modified>
</cp:coreProperties>
</file>